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59" r:id="rId5"/>
    <p:sldId id="260" r:id="rId6"/>
    <p:sldId id="266" r:id="rId7"/>
    <p:sldId id="261" r:id="rId8"/>
    <p:sldId id="263" r:id="rId9"/>
    <p:sldId id="264" r:id="rId10"/>
    <p:sldId id="267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06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66D12FA9-0C13-4504-94A2-25712BD56111}"/>
    <pc:docChg chg="custSel delSld modSld">
      <pc:chgData name="Stefano Querio" userId="b6156760-fcc4-4227-907a-4864250c618d" providerId="ADAL" clId="{66D12FA9-0C13-4504-94A2-25712BD56111}" dt="2023-02-20T08:47:36.193" v="237" actId="2696"/>
      <pc:docMkLst>
        <pc:docMk/>
      </pc:docMkLst>
      <pc:sldChg chg="modSp mod">
        <pc:chgData name="Stefano Querio" userId="b6156760-fcc4-4227-907a-4864250c618d" providerId="ADAL" clId="{66D12FA9-0C13-4504-94A2-25712BD56111}" dt="2023-02-20T08:46:14.451" v="71" actId="20577"/>
        <pc:sldMkLst>
          <pc:docMk/>
          <pc:sldMk cId="731486914" sldId="257"/>
        </pc:sldMkLst>
        <pc:spChg chg="mod">
          <ac:chgData name="Stefano Querio" userId="b6156760-fcc4-4227-907a-4864250c618d" providerId="ADAL" clId="{66D12FA9-0C13-4504-94A2-25712BD56111}" dt="2023-02-20T08:46:14.451" v="71" actId="20577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66D12FA9-0C13-4504-94A2-25712BD56111}" dt="2023-02-20T08:46:31.776" v="89" actId="20577"/>
        <pc:sldMkLst>
          <pc:docMk/>
          <pc:sldMk cId="3629992306" sldId="258"/>
        </pc:sldMkLst>
        <pc:spChg chg="mod">
          <ac:chgData name="Stefano Querio" userId="b6156760-fcc4-4227-907a-4864250c618d" providerId="ADAL" clId="{66D12FA9-0C13-4504-94A2-25712BD56111}" dt="2023-02-20T08:46:31.776" v="89" actId="20577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66D12FA9-0C13-4504-94A2-25712BD56111}" dt="2023-02-20T08:46:41.946" v="121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66D12FA9-0C13-4504-94A2-25712BD56111}" dt="2023-02-20T08:46:41.946" v="121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66D12FA9-0C13-4504-94A2-25712BD56111}" dt="2023-02-20T08:46:52.334" v="154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66D12FA9-0C13-4504-94A2-25712BD56111}" dt="2023-02-20T08:46:52.334" v="154" actId="20577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66D12FA9-0C13-4504-94A2-25712BD56111}" dt="2023-02-20T08:47:06.911" v="189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66D12FA9-0C13-4504-94A2-25712BD56111}" dt="2023-02-20T08:47:06.911" v="189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66D12FA9-0C13-4504-94A2-25712BD56111}" dt="2023-02-20T08:47:17.913" v="215" actId="20577"/>
        <pc:sldMkLst>
          <pc:docMk/>
          <pc:sldMk cId="4100356323" sldId="263"/>
        </pc:sldMkLst>
        <pc:spChg chg="mod">
          <ac:chgData name="Stefano Querio" userId="b6156760-fcc4-4227-907a-4864250c618d" providerId="ADAL" clId="{66D12FA9-0C13-4504-94A2-25712BD56111}" dt="2023-02-20T08:47:17.913" v="215" actId="20577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66D12FA9-0C13-4504-94A2-25712BD56111}" dt="2023-02-20T08:47:25.912" v="235" actId="20577"/>
        <pc:sldMkLst>
          <pc:docMk/>
          <pc:sldMk cId="2380365726" sldId="264"/>
        </pc:sldMkLst>
        <pc:spChg chg="mod">
          <ac:chgData name="Stefano Querio" userId="b6156760-fcc4-4227-907a-4864250c618d" providerId="ADAL" clId="{66D12FA9-0C13-4504-94A2-25712BD56111}" dt="2023-02-20T08:47:25.912" v="235" actId="20577"/>
          <ac:spMkLst>
            <pc:docMk/>
            <pc:sldMk cId="2380365726" sldId="264"/>
            <ac:spMk id="4" creationId="{84E192A6-8A72-4432-4572-55FD223A7BAE}"/>
          </ac:spMkLst>
        </pc:spChg>
      </pc:sldChg>
      <pc:sldChg chg="del">
        <pc:chgData name="Stefano Querio" userId="b6156760-fcc4-4227-907a-4864250c618d" providerId="ADAL" clId="{66D12FA9-0C13-4504-94A2-25712BD56111}" dt="2023-02-20T08:47:34.169" v="236" actId="2696"/>
        <pc:sldMkLst>
          <pc:docMk/>
          <pc:sldMk cId="2457509027" sldId="265"/>
        </pc:sldMkLst>
      </pc:sldChg>
      <pc:sldChg chg="del">
        <pc:chgData name="Stefano Querio" userId="b6156760-fcc4-4227-907a-4864250c618d" providerId="ADAL" clId="{66D12FA9-0C13-4504-94A2-25712BD56111}" dt="2023-02-20T08:47:36.193" v="237" actId="2696"/>
        <pc:sldMkLst>
          <pc:docMk/>
          <pc:sldMk cId="1963955331" sldId="266"/>
        </pc:sldMkLst>
      </pc:sldChg>
    </pc:docChg>
  </pc:docChgLst>
  <pc:docChgLst>
    <pc:chgData name="Stefano Querio" userId="b6156760-fcc4-4227-907a-4864250c618d" providerId="ADAL" clId="{CCFBA41B-247F-4F3F-AB99-88FC66ABC64B}"/>
    <pc:docChg chg="custSel addSld modSld">
      <pc:chgData name="Stefano Querio" userId="b6156760-fcc4-4227-907a-4864250c618d" providerId="ADAL" clId="{CCFBA41B-247F-4F3F-AB99-88FC66ABC64B}" dt="2023-03-06T16:40:47.450" v="8656" actId="20577"/>
      <pc:docMkLst>
        <pc:docMk/>
      </pc:docMkLst>
      <pc:sldChg chg="modSp mod">
        <pc:chgData name="Stefano Querio" userId="b6156760-fcc4-4227-907a-4864250c618d" providerId="ADAL" clId="{CCFBA41B-247F-4F3F-AB99-88FC66ABC64B}" dt="2023-02-27T08:40:25.804" v="7716" actId="13926"/>
        <pc:sldMkLst>
          <pc:docMk/>
          <pc:sldMk cId="731486914" sldId="257"/>
        </pc:sldMkLst>
        <pc:spChg chg="mod">
          <ac:chgData name="Stefano Querio" userId="b6156760-fcc4-4227-907a-4864250c618d" providerId="ADAL" clId="{CCFBA41B-247F-4F3F-AB99-88FC66ABC64B}" dt="2023-02-27T08:40:25.804" v="7716" actId="13926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FBA41B-247F-4F3F-AB99-88FC66ABC64B}" dt="2023-02-27T08:40:58.639" v="7799" actId="13926"/>
        <pc:sldMkLst>
          <pc:docMk/>
          <pc:sldMk cId="3629992306" sldId="258"/>
        </pc:sldMkLst>
        <pc:spChg chg="mod">
          <ac:chgData name="Stefano Querio" userId="b6156760-fcc4-4227-907a-4864250c618d" providerId="ADAL" clId="{CCFBA41B-247F-4F3F-AB99-88FC66ABC64B}" dt="2023-02-27T08:40:58.639" v="7799" actId="13926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FBA41B-247F-4F3F-AB99-88FC66ABC64B}" dt="2023-02-27T08:52:11.551" v="7958" actId="13926"/>
        <pc:sldMkLst>
          <pc:docMk/>
          <pc:sldMk cId="1072536779" sldId="259"/>
        </pc:sldMkLst>
        <pc:spChg chg="mod">
          <ac:chgData name="Stefano Querio" userId="b6156760-fcc4-4227-907a-4864250c618d" providerId="ADAL" clId="{CCFBA41B-247F-4F3F-AB99-88FC66ABC64B}" dt="2023-02-27T08:52:11.551" v="7958" actId="13926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FBA41B-247F-4F3F-AB99-88FC66ABC64B}" dt="2023-03-06T10:51:56.739" v="8454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CCFBA41B-247F-4F3F-AB99-88FC66ABC64B}" dt="2023-03-06T10:51:56.739" v="8454" actId="20577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FBA41B-247F-4F3F-AB99-88FC66ABC64B}" dt="2023-03-06T10:56:14.976" v="8465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CCFBA41B-247F-4F3F-AB99-88FC66ABC64B}" dt="2023-03-06T10:56:14.976" v="8465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FBA41B-247F-4F3F-AB99-88FC66ABC64B}" dt="2023-03-06T16:40:47.450" v="8656" actId="20577"/>
        <pc:sldMkLst>
          <pc:docMk/>
          <pc:sldMk cId="4100356323" sldId="263"/>
        </pc:sldMkLst>
        <pc:spChg chg="mod">
          <ac:chgData name="Stefano Querio" userId="b6156760-fcc4-4227-907a-4864250c618d" providerId="ADAL" clId="{CCFBA41B-247F-4F3F-AB99-88FC66ABC64B}" dt="2023-03-06T16:40:47.450" v="8656" actId="20577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CCFBA41B-247F-4F3F-AB99-88FC66ABC64B}" dt="2023-02-27T09:02:16.319" v="8329" actId="13926"/>
        <pc:sldMkLst>
          <pc:docMk/>
          <pc:sldMk cId="2380365726" sldId="264"/>
        </pc:sldMkLst>
        <pc:spChg chg="mod">
          <ac:chgData name="Stefano Querio" userId="b6156760-fcc4-4227-907a-4864250c618d" providerId="ADAL" clId="{CCFBA41B-247F-4F3F-AB99-88FC66ABC64B}" dt="2023-02-27T09:02:16.319" v="8329" actId="13926"/>
          <ac:spMkLst>
            <pc:docMk/>
            <pc:sldMk cId="2380365726" sldId="264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CCFBA41B-247F-4F3F-AB99-88FC66ABC64B}" dt="2023-02-27T08:51:16.507" v="7844" actId="13926"/>
        <pc:sldMkLst>
          <pc:docMk/>
          <pc:sldMk cId="1248913101" sldId="265"/>
        </pc:sldMkLst>
        <pc:spChg chg="mod">
          <ac:chgData name="Stefano Querio" userId="b6156760-fcc4-4227-907a-4864250c618d" providerId="ADAL" clId="{CCFBA41B-247F-4F3F-AB99-88FC66ABC64B}" dt="2023-02-27T08:51:16.507" v="7844" actId="13926"/>
          <ac:spMkLst>
            <pc:docMk/>
            <pc:sldMk cId="1248913101" sldId="265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CCFBA41B-247F-4F3F-AB99-88FC66ABC64B}" dt="2023-02-27T08:55:55.808" v="8122" actId="20577"/>
        <pc:sldMkLst>
          <pc:docMk/>
          <pc:sldMk cId="1203742323" sldId="266"/>
        </pc:sldMkLst>
        <pc:spChg chg="mod">
          <ac:chgData name="Stefano Querio" userId="b6156760-fcc4-4227-907a-4864250c618d" providerId="ADAL" clId="{CCFBA41B-247F-4F3F-AB99-88FC66ABC64B}" dt="2023-02-27T08:55:55.808" v="8122" actId="20577"/>
          <ac:spMkLst>
            <pc:docMk/>
            <pc:sldMk cId="1203742323" sldId="266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CCFBA41B-247F-4F3F-AB99-88FC66ABC64B}" dt="2023-03-06T11:11:47.716" v="8640" actId="20577"/>
        <pc:sldMkLst>
          <pc:docMk/>
          <pc:sldMk cId="707822983" sldId="267"/>
        </pc:sldMkLst>
        <pc:spChg chg="mod">
          <ac:chgData name="Stefano Querio" userId="b6156760-fcc4-4227-907a-4864250c618d" providerId="ADAL" clId="{CCFBA41B-247F-4F3F-AB99-88FC66ABC64B}" dt="2023-03-06T11:11:47.716" v="8640" actId="20577"/>
          <ac:spMkLst>
            <pc:docMk/>
            <pc:sldMk cId="707822983" sldId="267"/>
            <ac:spMk id="4" creationId="{84E192A6-8A72-4432-4572-55FD223A7BA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333CA4-80FB-82FE-346A-3FD4F89CA5D8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8DF8C2-FF24-D63C-9A43-D4B8F0C3F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890" cy="462133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DF0438C-6BA0-E805-1E75-5F2E03F87471}"/>
              </a:ext>
            </a:extLst>
          </p:cNvPr>
          <p:cNvSpPr txBox="1"/>
          <p:nvPr userDrawn="1"/>
        </p:nvSpPr>
        <p:spPr>
          <a:xfrm>
            <a:off x="817290" y="2353633"/>
            <a:ext cx="2594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>
                    <a:alpha val="50000"/>
                  </a:schemeClr>
                </a:solidFill>
              </a:rPr>
              <a:t>I PROTAGONISTI</a:t>
            </a:r>
          </a:p>
        </p:txBody>
      </p:sp>
      <p:sp>
        <p:nvSpPr>
          <p:cNvPr id="10" name="Rettangolo con angoli arrotondati sullo stesso lato 9">
            <a:extLst>
              <a:ext uri="{FF2B5EF4-FFF2-40B4-BE49-F238E27FC236}">
                <a16:creationId xmlns:a16="http://schemas.microsoft.com/office/drawing/2014/main" id="{407D0C1A-0B85-59B8-809E-6F6DFA12394F}"/>
              </a:ext>
            </a:extLst>
          </p:cNvPr>
          <p:cNvSpPr/>
          <p:nvPr userDrawn="1"/>
        </p:nvSpPr>
        <p:spPr>
          <a:xfrm rot="5400000">
            <a:off x="231659" y="2241565"/>
            <a:ext cx="284038" cy="747356"/>
          </a:xfrm>
          <a:prstGeom prst="round2Same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35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0276A-45C5-2B9E-FC00-167C02EC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89A3F3-AAED-645C-49F0-B7F6D0FFB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2D9E8D-0337-5AF0-1A4B-A4E7E29A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33AEF-2766-26FB-3EB5-6A074DF0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EA32B-A956-D908-A213-E7488909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91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B0C02A-891A-7517-EC72-14086CEDF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702074-33BF-2DD3-CC6B-3878880B3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46C0B6-5F47-406E-8708-E749671A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73B705-120C-1FEB-D55A-CC1FE5E2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F4128-11BE-6AB7-D27D-44284CB2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0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C6B9D0-4E8F-A3C5-7761-0870C333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96277E-54DB-D5CA-F482-5969497B7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E7E955-68EB-86EA-6B55-36FCB029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AC31B7-D2C6-3312-1253-B34C8DE1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F84AD6-C655-53D0-3091-B94DAA25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93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FB5A8-6F3E-44AA-597C-D7454B7E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3F4925-C9A7-A830-1E99-0401FB2B6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C48600-0183-1CEC-F07D-2585C464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111613-00E6-7A64-B80D-F5303C9B1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619381-6F06-2763-7AF1-7E182ABD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7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BEB15-DCFA-7C30-D394-F3DD94FB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0B7BCF-AD44-D017-A9D3-D15333815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376E2B-93E7-EBFF-E12D-C0823283C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E3A777-2BD5-2039-EFF9-D6B93EBC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3A2A8D-A4A5-F0EB-B9A1-E75F1D5B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331094-E8A9-2997-51EE-1A2E3752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17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7AEFC-0864-57B8-1A5C-805F7AE9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B840F1-1E04-B16D-1F33-42D15F167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A18D71-CC8F-E807-8822-BBCA04322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111C61-0B80-462B-FC1A-A1197B84E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9D6651-20DD-6C12-3512-5D2F5C66E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CCC957-1A55-AA6D-FEF4-95C64586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46375C2-211A-31DA-9288-C0E17CDD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99A71D-5DDE-0F4B-803D-6A3F0D1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2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E9A3451-D126-DA9B-74B5-7309CD67D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4623" y="6408336"/>
            <a:ext cx="412750" cy="4000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1A4180D-4013-D3B0-A604-64A9FF9904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45" y="6275431"/>
            <a:ext cx="421969" cy="4451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84CF3E-D67D-E9D7-4731-133C73890870}"/>
              </a:ext>
            </a:extLst>
          </p:cNvPr>
          <p:cNvSpPr txBox="1"/>
          <p:nvPr userDrawn="1"/>
        </p:nvSpPr>
        <p:spPr>
          <a:xfrm>
            <a:off x="10955612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698F87-86CC-9066-21DA-FED59D8F7A67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19726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9777CA-5AB8-6360-C6F1-9E6FE993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940B03D-D9CA-05B5-438C-E58C754C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56B853-1ED2-D98E-C805-86ECBE20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67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5DCB4-01BF-E4EE-06FE-DC9DC925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3AAFDE-2159-8A2F-3E56-6EE077DC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6A3222-9223-2FC6-6B9E-A6E693C2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F431F5-E2AC-814D-016C-ACC46E4AD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711386-70E6-3F6A-306B-CE87CE2B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B806CC-5E0D-51A4-370A-69201CE6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9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6AD82-BAA9-377D-7879-036CA84E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2AEA9D-2788-B580-97A4-DEC0C71CB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85637D-F886-2816-DB2C-E4D0F289B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3B489E-E3A9-720B-6DF8-89DCD0E6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6663EF-C213-0D3F-65D3-DED08549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D0DB0-67DC-C51A-CCAC-4C2B726D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D5EB809-4D53-D8B0-9AD6-6D8CED45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A00C8D-ED48-BDCC-81F1-364DF2200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875E32-47F1-937A-76C7-9D35FB45D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D7EE-820F-4D9E-8876-757401673BE1}" type="datetimeFigureOut">
              <a:rPr lang="it-IT" smtClean="0"/>
              <a:t>21/04/23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CCEDB2-9A8B-C1B4-351F-9F7790491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49065-BD15-AA4E-0387-7E83AF2E0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9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957403-18E5-FE35-507B-9F00D0023DCB}"/>
              </a:ext>
            </a:extLst>
          </p:cNvPr>
          <p:cNvSpPr txBox="1"/>
          <p:nvPr/>
        </p:nvSpPr>
        <p:spPr>
          <a:xfrm>
            <a:off x="2132248" y="504416"/>
            <a:ext cx="8618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LONGOBARDI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FB9BFD8-919B-AF12-5C03-5C915DE07432}"/>
              </a:ext>
            </a:extLst>
          </p:cNvPr>
          <p:cNvSpPr/>
          <p:nvPr/>
        </p:nvSpPr>
        <p:spPr>
          <a:xfrm>
            <a:off x="914925" y="439100"/>
            <a:ext cx="855323" cy="855323"/>
          </a:xfrm>
          <a:prstGeom prst="rect">
            <a:avLst/>
          </a:prstGeom>
          <a:solidFill>
            <a:srgbClr val="58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0C5F55-1AFE-9A91-A0CF-8629D9857CC0}"/>
              </a:ext>
            </a:extLst>
          </p:cNvPr>
          <p:cNvSpPr txBox="1"/>
          <p:nvPr/>
        </p:nvSpPr>
        <p:spPr>
          <a:xfrm>
            <a:off x="909890" y="495948"/>
            <a:ext cx="8553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500" b="1" dirty="0">
                <a:solidFill>
                  <a:schemeClr val="bg1"/>
                </a:solidFill>
              </a:rPr>
              <a:t>4</a:t>
            </a:r>
            <a:endParaRPr lang="it-IT" sz="4500" dirty="0">
              <a:solidFill>
                <a:schemeClr val="bg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ECBD47D-84AA-9612-C32A-9255C865CC65}"/>
              </a:ext>
            </a:extLst>
          </p:cNvPr>
          <p:cNvSpPr/>
          <p:nvPr/>
        </p:nvSpPr>
        <p:spPr>
          <a:xfrm>
            <a:off x="1193337" y="3110221"/>
            <a:ext cx="2579914" cy="257991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2E8AE28B-89A5-1ED8-32A4-FBB04BD85D9F}"/>
              </a:ext>
            </a:extLst>
          </p:cNvPr>
          <p:cNvSpPr/>
          <p:nvPr/>
        </p:nvSpPr>
        <p:spPr>
          <a:xfrm>
            <a:off x="4806043" y="3110221"/>
            <a:ext cx="2579914" cy="257991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975721E-1D00-FAD6-9968-F97F3C96B1EC}"/>
              </a:ext>
            </a:extLst>
          </p:cNvPr>
          <p:cNvSpPr/>
          <p:nvPr/>
        </p:nvSpPr>
        <p:spPr>
          <a:xfrm>
            <a:off x="8418749" y="3110221"/>
            <a:ext cx="2579914" cy="257991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5C9334FE-BD3A-ED35-A525-D619769C3F7E}"/>
              </a:ext>
            </a:extLst>
          </p:cNvPr>
          <p:cNvSpPr/>
          <p:nvPr/>
        </p:nvSpPr>
        <p:spPr>
          <a:xfrm>
            <a:off x="4851070" y="2996584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EDA8E54-1FA8-A615-ABDB-13D73EB1EACE}"/>
              </a:ext>
            </a:extLst>
          </p:cNvPr>
          <p:cNvSpPr/>
          <p:nvPr/>
        </p:nvSpPr>
        <p:spPr>
          <a:xfrm>
            <a:off x="8451408" y="3142880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851A3D8-2FC5-C833-F391-7B5CD3F526C6}"/>
              </a:ext>
            </a:extLst>
          </p:cNvPr>
          <p:cNvSpPr/>
          <p:nvPr/>
        </p:nvSpPr>
        <p:spPr>
          <a:xfrm>
            <a:off x="1020351" y="3036297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79DD2E-C7B9-DEA3-E9BC-0FEC871AD71C}"/>
              </a:ext>
            </a:extLst>
          </p:cNvPr>
          <p:cNvSpPr txBox="1"/>
          <p:nvPr/>
        </p:nvSpPr>
        <p:spPr>
          <a:xfrm>
            <a:off x="1974983" y="6139376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Alboino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AC34800-E08F-4704-9E79-BF59E9BFF070}"/>
              </a:ext>
            </a:extLst>
          </p:cNvPr>
          <p:cNvSpPr txBox="1"/>
          <p:nvPr/>
        </p:nvSpPr>
        <p:spPr>
          <a:xfrm>
            <a:off x="5416041" y="6139376"/>
            <a:ext cx="1359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Teodolinda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9C1CBAC-9721-BFEF-AD04-C0675D976E25}"/>
              </a:ext>
            </a:extLst>
          </p:cNvPr>
          <p:cNvSpPr txBox="1"/>
          <p:nvPr/>
        </p:nvSpPr>
        <p:spPr>
          <a:xfrm>
            <a:off x="8747835" y="6139376"/>
            <a:ext cx="1921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Gregorio Magno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8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2462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</a:t>
            </a:r>
            <a:r>
              <a:rPr lang="it-IT" b="1" dirty="0"/>
              <a:t>774</a:t>
            </a:r>
            <a:r>
              <a:rPr lang="it-IT" dirty="0"/>
              <a:t> il re </a:t>
            </a:r>
            <a:r>
              <a:rPr lang="it-IT" b="1" dirty="0"/>
              <a:t>Desiderio</a:t>
            </a:r>
            <a:r>
              <a:rPr lang="it-IT" dirty="0"/>
              <a:t> occupò la Romagna e decise di conquistare anche Roma. Il papa chiese nuovamente aiuto al Regno dei Franchi. </a:t>
            </a:r>
            <a:r>
              <a:rPr lang="it-IT" b="1" dirty="0"/>
              <a:t>Carlo Magno</a:t>
            </a:r>
            <a:r>
              <a:rPr lang="it-IT" dirty="0"/>
              <a:t>, succeduto al padre Pipino, sconfisse i Longobardi e, dopo aver acquisito i loro territori, si proclamò loro re.</a:t>
            </a:r>
          </a:p>
          <a:p>
            <a:r>
              <a:rPr lang="it-IT" dirty="0"/>
              <a:t>In questo modo finì il dominio longobardo in Italia. Solo i </a:t>
            </a:r>
            <a:r>
              <a:rPr lang="it-IT" b="1" dirty="0"/>
              <a:t>Ducati di Benevento e Spoleto </a:t>
            </a:r>
            <a:r>
              <a:rPr lang="it-IT" dirty="0"/>
              <a:t>sopravvissero.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629EE1B-FA9F-C9C7-4340-58F2E6019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48" y="526542"/>
            <a:ext cx="3572256" cy="58049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7C6447-D756-2328-C352-EA2944A96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56" y="3092115"/>
            <a:ext cx="2918968" cy="32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2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641668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1 - Chi erano i Longobardi</a:t>
            </a:r>
          </a:p>
          <a:p>
            <a:endParaRPr lang="it-IT" dirty="0"/>
          </a:p>
          <a:p>
            <a:r>
              <a:rPr lang="it-IT" dirty="0"/>
              <a:t>I </a:t>
            </a:r>
            <a:r>
              <a:rPr lang="it-IT" b="1" dirty="0"/>
              <a:t>Longobardi</a:t>
            </a:r>
            <a:r>
              <a:rPr lang="it-IT" dirty="0"/>
              <a:t> erano un popolo originario probabilmente della </a:t>
            </a:r>
            <a:r>
              <a:rPr lang="it-IT" b="1" dirty="0"/>
              <a:t>Scandinavia</a:t>
            </a:r>
            <a:r>
              <a:rPr lang="it-IT" dirty="0"/>
              <a:t>. Nel corso dei secoli, i Longobardi si spostarono verso sud, stanziandosi nei territori vicino al </a:t>
            </a:r>
            <a:r>
              <a:rPr lang="it-IT" b="1" dirty="0"/>
              <a:t>fiume Elba </a:t>
            </a:r>
            <a:r>
              <a:rPr lang="it-IT" dirty="0"/>
              <a:t>e poi nel V secolo in </a:t>
            </a:r>
            <a:r>
              <a:rPr lang="it-IT" b="1" dirty="0"/>
              <a:t>Pannonia</a:t>
            </a:r>
            <a:r>
              <a:rPr lang="it-IT" dirty="0"/>
              <a:t>. Qui vennero in contatto con popolazioni di origine asiatica, da cui appresero la </a:t>
            </a:r>
            <a:r>
              <a:rPr lang="it-IT" b="1" dirty="0"/>
              <a:t>tecnica del combattimento a cavallo</a:t>
            </a:r>
            <a:r>
              <a:rPr lang="it-IT" dirty="0"/>
              <a:t>, e con l’Impero bizantino, che arruolò un contingente di 5.000 mercenari longobardi nella guerra greco-gotica.</a:t>
            </a:r>
          </a:p>
        </p:txBody>
      </p:sp>
      <p:pic>
        <p:nvPicPr>
          <p:cNvPr id="3" name="Immagine 2" descr="Immagine che contiene testo, dinosauro&#10;&#10;Descrizione generata automaticamente">
            <a:extLst>
              <a:ext uri="{FF2B5EF4-FFF2-40B4-BE49-F238E27FC236}">
                <a16:creationId xmlns:a16="http://schemas.microsoft.com/office/drawing/2014/main" id="{0D34C46C-079D-35DF-6075-1AF102331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64" y="1421708"/>
            <a:ext cx="5246255" cy="45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9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6485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Longobardi erano un </a:t>
            </a:r>
            <a:r>
              <a:rPr lang="it-IT" b="1" dirty="0"/>
              <a:t>popolo-esercito</a:t>
            </a:r>
            <a:r>
              <a:rPr lang="it-IT" dirty="0"/>
              <a:t>, organizzato in gruppi, chiamati </a:t>
            </a:r>
            <a:r>
              <a:rPr lang="it-IT" b="1" dirty="0"/>
              <a:t>fare</a:t>
            </a:r>
            <a:r>
              <a:rPr lang="it-IT" dirty="0"/>
              <a:t>, guidati da un </a:t>
            </a:r>
            <a:r>
              <a:rPr lang="it-IT" b="1" dirty="0"/>
              <a:t>duca</a:t>
            </a:r>
            <a:r>
              <a:rPr lang="it-IT" dirty="0"/>
              <a:t>. La popolazione era divisa in </a:t>
            </a:r>
            <a:r>
              <a:rPr lang="it-IT" b="1" dirty="0"/>
              <a:t>arimanni</a:t>
            </a:r>
            <a:r>
              <a:rPr lang="it-IT" dirty="0"/>
              <a:t> (guerrieri che godevano di pieni diritti), </a:t>
            </a:r>
            <a:r>
              <a:rPr lang="it-IT" b="1" dirty="0"/>
              <a:t>aldi</a:t>
            </a:r>
            <a:r>
              <a:rPr lang="it-IT" dirty="0"/>
              <a:t> (individui semiliberi) e </a:t>
            </a:r>
            <a:r>
              <a:rPr lang="it-IT" b="1" dirty="0"/>
              <a:t>servi</a:t>
            </a:r>
            <a:r>
              <a:rPr lang="it-IT" dirty="0"/>
              <a:t>. Solo in particolari occasioni, come una grande migrazione o una guerra, l’assemblea di tutti gli arimanni eleggeva un </a:t>
            </a:r>
            <a:r>
              <a:rPr lang="it-IT" b="1" dirty="0"/>
              <a:t>re</a:t>
            </a:r>
            <a:r>
              <a:rPr lang="it-IT" dirty="0"/>
              <a:t> a capo di tutti i gruppi.</a:t>
            </a:r>
          </a:p>
        </p:txBody>
      </p:sp>
      <p:pic>
        <p:nvPicPr>
          <p:cNvPr id="3" name="Immagine 2" descr="Immagine che contiene testo, interno, altare&#10;&#10;Descrizione generata automaticamente">
            <a:extLst>
              <a:ext uri="{FF2B5EF4-FFF2-40B4-BE49-F238E27FC236}">
                <a16:creationId xmlns:a16="http://schemas.microsoft.com/office/drawing/2014/main" id="{C50CF091-4A8E-0F65-F5CC-BC325E335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64" y="957477"/>
            <a:ext cx="3633216" cy="494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13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59982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2 - L’invasione dell’Italia</a:t>
            </a:r>
          </a:p>
          <a:p>
            <a:endParaRPr lang="it-IT" dirty="0"/>
          </a:p>
          <a:p>
            <a:r>
              <a:rPr lang="it-IT" dirty="0"/>
              <a:t>Nel </a:t>
            </a:r>
            <a:r>
              <a:rPr lang="it-IT" b="1" dirty="0"/>
              <a:t>568</a:t>
            </a:r>
            <a:r>
              <a:rPr lang="it-IT" dirty="0"/>
              <a:t> i </a:t>
            </a:r>
            <a:r>
              <a:rPr lang="it-IT" b="1" dirty="0"/>
              <a:t>Longobardi</a:t>
            </a:r>
            <a:r>
              <a:rPr lang="it-IT" dirty="0"/>
              <a:t>, guidati dal loro </a:t>
            </a:r>
            <a:r>
              <a:rPr lang="it-IT" b="1" dirty="0"/>
              <a:t>re</a:t>
            </a:r>
            <a:r>
              <a:rPr lang="it-IT" dirty="0"/>
              <a:t> </a:t>
            </a:r>
            <a:r>
              <a:rPr lang="it-IT" b="1" dirty="0"/>
              <a:t>Alboino</a:t>
            </a:r>
            <a:r>
              <a:rPr lang="it-IT" dirty="0"/>
              <a:t>, dalla Pannonia si spostarono verso sud e, dopo aver varcato le Alpi orientali, </a:t>
            </a:r>
            <a:r>
              <a:rPr lang="it-IT" b="1" dirty="0"/>
              <a:t>invasero</a:t>
            </a:r>
            <a:r>
              <a:rPr lang="it-IT" dirty="0"/>
              <a:t> </a:t>
            </a:r>
            <a:r>
              <a:rPr lang="it-IT" b="1" dirty="0"/>
              <a:t>l’Italia</a:t>
            </a:r>
            <a:r>
              <a:rPr lang="it-IT" dirty="0"/>
              <a:t>. La conquista dell’Italia da parte dei Longobardi fu frammentaria e non omogenea: ogni duca, infatti, procedette alla conquista per proprio conto, stanziandosi in un determinato territorio che prendeva il nome di </a:t>
            </a:r>
            <a:r>
              <a:rPr lang="it-IT" b="1" dirty="0"/>
              <a:t>Ducato</a:t>
            </a:r>
            <a:r>
              <a:rPr lang="it-IT" dirty="0"/>
              <a:t>. Alla fine i Longobardi fondarono circa trenta Ducati, che insieme, pur mantenendo una certa autonomia, costituivano il </a:t>
            </a:r>
            <a:r>
              <a:rPr lang="it-IT" b="1" dirty="0"/>
              <a:t>Regno Longobardo</a:t>
            </a:r>
            <a:r>
              <a:rPr lang="it-IT" dirty="0"/>
              <a:t>. L’Italia si ritrovò così divisa fra zone sotto il dominio bizantino e zone sotto il dominio longobardo.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B398EFCD-297A-AD39-0463-3756B08D4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16" y="681990"/>
            <a:ext cx="4770767" cy="526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1049250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3 - L’evoluzione del Regno longobardo</a:t>
            </a:r>
          </a:p>
          <a:p>
            <a:endParaRPr lang="it-IT" dirty="0"/>
          </a:p>
          <a:p>
            <a:r>
              <a:rPr lang="it-IT" dirty="0"/>
              <a:t>Temendo un attacco militare da parte dei Bizantini o di altri popoli confinanti che col tempo avevano acquisito maggiore potenza, come i Franchi, i Longobardi decisero di dare una base più solida alla monarchia. Per questo motivo, nel </a:t>
            </a:r>
            <a:r>
              <a:rPr lang="it-IT" b="1" dirty="0"/>
              <a:t>584</a:t>
            </a:r>
            <a:r>
              <a:rPr lang="it-IT" dirty="0"/>
              <a:t> </a:t>
            </a:r>
            <a:r>
              <a:rPr lang="it-IT" b="1" dirty="0" err="1"/>
              <a:t>Autàri</a:t>
            </a:r>
            <a:r>
              <a:rPr lang="it-IT" dirty="0"/>
              <a:t> venne eletto re e ricevette da tutti i duchi metà dei loro possedimenti, la cui amministrazione venne affidata a un funzionario regio, il </a:t>
            </a:r>
            <a:r>
              <a:rPr lang="it-IT" b="1" dirty="0"/>
              <a:t>gastaldo</a:t>
            </a:r>
            <a:r>
              <a:rPr lang="it-IT" dirty="0"/>
              <a:t>.</a:t>
            </a:r>
          </a:p>
          <a:p>
            <a:r>
              <a:rPr lang="it-IT" dirty="0"/>
              <a:t>In questo modo il ruolo del sovrano venne rafforzato, ma il suo potere rimase sempre condizionato da quello dei duchi: infatti non si affermò mai un principio dinastico, e il re continuò a essere eletto dall’assemblea degli arimanni.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ABED80B-69B1-4171-5615-F380E8AB7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30" y="3429000"/>
            <a:ext cx="6855714" cy="283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08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140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</a:t>
            </a:r>
            <a:r>
              <a:rPr lang="it-IT" b="1" dirty="0"/>
              <a:t>643 </a:t>
            </a:r>
            <a:r>
              <a:rPr lang="it-IT" dirty="0"/>
              <a:t>venne emanato l’</a:t>
            </a:r>
            <a:r>
              <a:rPr lang="it-IT" b="1" dirty="0"/>
              <a:t>Editto</a:t>
            </a:r>
            <a:r>
              <a:rPr lang="it-IT" dirty="0"/>
              <a:t> </a:t>
            </a:r>
            <a:r>
              <a:rPr lang="it-IT" b="1" dirty="0"/>
              <a:t>di Rotari</a:t>
            </a:r>
            <a:r>
              <a:rPr lang="it-IT" dirty="0"/>
              <a:t>, la prima raccolta di leggi scritte longobarde. L’Editto non conteneva solo le antiche </a:t>
            </a:r>
            <a:r>
              <a:rPr lang="it-IT" b="1" dirty="0"/>
              <a:t>consuetudini longobarde</a:t>
            </a:r>
            <a:r>
              <a:rPr lang="it-IT" dirty="0"/>
              <a:t>, ma anche </a:t>
            </a:r>
            <a:r>
              <a:rPr lang="it-IT" b="1" dirty="0"/>
              <a:t>nuove norme</a:t>
            </a:r>
            <a:r>
              <a:rPr lang="it-IT" dirty="0"/>
              <a:t> che modificavano in parte alcune usanze: per esempio la vendetta personale per un torto subìto (</a:t>
            </a:r>
            <a:r>
              <a:rPr lang="it-IT" b="1" dirty="0"/>
              <a:t>faida</a:t>
            </a:r>
            <a:r>
              <a:rPr lang="it-IT" dirty="0"/>
              <a:t>) venne sostituita da un risarcimento in denaro (</a:t>
            </a:r>
            <a:r>
              <a:rPr lang="it-IT" b="1" dirty="0"/>
              <a:t>guidrigildo</a:t>
            </a:r>
            <a:r>
              <a:rPr lang="it-IT" dirty="0"/>
              <a:t>).</a:t>
            </a:r>
          </a:p>
        </p:txBody>
      </p:sp>
      <p:pic>
        <p:nvPicPr>
          <p:cNvPr id="3" name="Immagine 2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17D2EB05-FB5D-BD27-A8D5-212D6BADD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04" y="849746"/>
            <a:ext cx="5449176" cy="461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42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607531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4 - I rapporti con i Romani</a:t>
            </a:r>
          </a:p>
          <a:p>
            <a:endParaRPr lang="it-IT" dirty="0"/>
          </a:p>
          <a:p>
            <a:r>
              <a:rPr lang="it-IT" dirty="0"/>
              <a:t>Durante i primi tempi della loro dominazione, i Longobardi non instaurarono alcun tipo di relazione con i Romani, che vennero estromessi da ogni carica ed espropriati delle terre. Tuttavia col passare del tempo si realizzò una </a:t>
            </a:r>
            <a:r>
              <a:rPr lang="it-IT" b="1" dirty="0"/>
              <a:t>sostanziale integrazione</a:t>
            </a:r>
            <a:r>
              <a:rPr lang="it-IT" dirty="0"/>
              <a:t> tra le due popolazioni, a cui contribuirono la </a:t>
            </a:r>
            <a:r>
              <a:rPr lang="it-IT" b="1" dirty="0"/>
              <a:t>conversione al cattolicesimo </a:t>
            </a:r>
            <a:r>
              <a:rPr lang="it-IT" dirty="0"/>
              <a:t>da parte dei Longobardi e la </a:t>
            </a:r>
            <a:r>
              <a:rPr lang="it-IT" b="1" dirty="0"/>
              <a:t>possibilità di matrimoni misti </a:t>
            </a:r>
            <a:r>
              <a:rPr lang="it-IT" dirty="0"/>
              <a:t>fra Romani e Longobardi.</a:t>
            </a:r>
          </a:p>
          <a:p>
            <a:r>
              <a:rPr lang="it-IT" dirty="0"/>
              <a:t>Inoltre, a partire dalla fine del VII secolo anche ai Romani vennero applicate le leggi dell’Editto di Rotari e fu permesso di entrare a far parte dell’esercito, che veniva convocato in base alla ricchezza.</a:t>
            </a:r>
          </a:p>
        </p:txBody>
      </p:sp>
      <p:pic>
        <p:nvPicPr>
          <p:cNvPr id="5" name="Immagine 4" descr="Immagine che contiene materiale da costruzione, pietra, edificio, targa&#10;&#10;Descrizione generata automaticamente">
            <a:extLst>
              <a:ext uri="{FF2B5EF4-FFF2-40B4-BE49-F238E27FC236}">
                <a16:creationId xmlns:a16="http://schemas.microsoft.com/office/drawing/2014/main" id="{11AB0BF8-8654-97D0-0CEA-F302DE177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23" y="1505966"/>
            <a:ext cx="3939032" cy="407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3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103059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5 - I rapporti con la Chiesa</a:t>
            </a:r>
          </a:p>
          <a:p>
            <a:endParaRPr lang="it-IT" dirty="0"/>
          </a:p>
          <a:p>
            <a:r>
              <a:rPr lang="it-IT" dirty="0"/>
              <a:t>Durante il regno di </a:t>
            </a:r>
            <a:r>
              <a:rPr lang="it-IT" dirty="0" err="1"/>
              <a:t>Autàri</a:t>
            </a:r>
            <a:r>
              <a:rPr lang="it-IT" dirty="0"/>
              <a:t>, la </a:t>
            </a:r>
            <a:r>
              <a:rPr lang="it-IT" b="1" dirty="0"/>
              <a:t>regina Teodolinda</a:t>
            </a:r>
            <a:r>
              <a:rPr lang="it-IT" dirty="0"/>
              <a:t>, che era cattolica, riuscì a risolvere gran parte delle controversie fra i Longobardi e la Chiesa. La regina, infatti, portò avanti una </a:t>
            </a:r>
            <a:r>
              <a:rPr lang="it-IT" b="1" dirty="0"/>
              <a:t>politica di dialogo con la Chiesa cattolica</a:t>
            </a:r>
            <a:r>
              <a:rPr lang="it-IT" dirty="0"/>
              <a:t>, e allo stesso tempo si fece anche custode delle tradizioni longobarde.</a:t>
            </a:r>
          </a:p>
        </p:txBody>
      </p:sp>
      <p:pic>
        <p:nvPicPr>
          <p:cNvPr id="3" name="Immagine 2" descr="Immagine che contiene tazza, affettato&#10;&#10;Descrizione generata automaticamente">
            <a:extLst>
              <a:ext uri="{FF2B5EF4-FFF2-40B4-BE49-F238E27FC236}">
                <a16:creationId xmlns:a16="http://schemas.microsoft.com/office/drawing/2014/main" id="{9DB760AC-01E4-52F0-BA52-91E19A31B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26" y="2406024"/>
            <a:ext cx="4240546" cy="24509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17B18E-A60D-05A1-3D5B-F01C677583A7}"/>
              </a:ext>
            </a:extLst>
          </p:cNvPr>
          <p:cNvSpPr txBox="1"/>
          <p:nvPr/>
        </p:nvSpPr>
        <p:spPr>
          <a:xfrm>
            <a:off x="849745" y="2274838"/>
            <a:ext cx="5624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Nel </a:t>
            </a:r>
            <a:r>
              <a:rPr lang="it-IT" b="1" dirty="0"/>
              <a:t>651</a:t>
            </a:r>
            <a:r>
              <a:rPr lang="it-IT" dirty="0"/>
              <a:t> il re </a:t>
            </a:r>
            <a:r>
              <a:rPr lang="it-IT" b="1" dirty="0" err="1"/>
              <a:t>Ariperto</a:t>
            </a:r>
            <a:r>
              <a:rPr lang="it-IT" dirty="0"/>
              <a:t> fu il </a:t>
            </a:r>
            <a:r>
              <a:rPr lang="it-IT" b="1" dirty="0"/>
              <a:t>primo sovrano longobardo a convertirsi al cattolicesimo</a:t>
            </a:r>
            <a:r>
              <a:rPr lang="it-IT" dirty="0"/>
              <a:t>. In seguito, nel corso dell’VIII secolo il </a:t>
            </a:r>
            <a:r>
              <a:rPr lang="it-IT" b="1" dirty="0"/>
              <a:t>re Liutprando</a:t>
            </a:r>
            <a:r>
              <a:rPr lang="it-IT" dirty="0"/>
              <a:t>, dopo essersi dichiarato apertamente re cattolico e aver vietato i culti dell’antica religione pagana longobarda, consolidò la definitiva conversione al cattolicesimo dei Longobardi. Inoltre il re Liutprando </a:t>
            </a:r>
            <a:r>
              <a:rPr lang="it-IT" b="1" dirty="0"/>
              <a:t>riconobbe importanti privilegi alla Chiesa</a:t>
            </a:r>
            <a:r>
              <a:rPr lang="it-IT" dirty="0"/>
              <a:t>, come per esempio il diritto d’asilo, </a:t>
            </a:r>
            <a:r>
              <a:rPr lang="it-IT" b="1" dirty="0"/>
              <a:t>e le donò il territorio del castello di Sutri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0356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470980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6 - La fine del Regno longobardo</a:t>
            </a:r>
          </a:p>
          <a:p>
            <a:endParaRPr lang="it-IT" dirty="0"/>
          </a:p>
          <a:p>
            <a:r>
              <a:rPr lang="it-IT" dirty="0"/>
              <a:t>Nel </a:t>
            </a:r>
            <a:r>
              <a:rPr lang="it-IT" b="1" dirty="0"/>
              <a:t>749</a:t>
            </a:r>
            <a:r>
              <a:rPr lang="it-IT" dirty="0"/>
              <a:t> il re longobardo </a:t>
            </a:r>
            <a:r>
              <a:rPr lang="it-IT" b="1" dirty="0"/>
              <a:t>Astolfo</a:t>
            </a:r>
            <a:r>
              <a:rPr lang="it-IT" dirty="0"/>
              <a:t> riprese la </a:t>
            </a:r>
            <a:r>
              <a:rPr lang="it-IT" b="1" dirty="0"/>
              <a:t>politica di espansione territoriale</a:t>
            </a:r>
            <a:r>
              <a:rPr lang="it-IT" dirty="0"/>
              <a:t>. La </a:t>
            </a:r>
            <a:r>
              <a:rPr lang="it-IT" b="1" dirty="0"/>
              <a:t>Chiesa</a:t>
            </a:r>
            <a:r>
              <a:rPr lang="it-IT" dirty="0"/>
              <a:t>, che temeva di perdere i propri territori, si rivolse al re dei Franchi </a:t>
            </a:r>
            <a:r>
              <a:rPr lang="it-IT" b="1" dirty="0"/>
              <a:t>Pipino</a:t>
            </a:r>
            <a:r>
              <a:rPr lang="it-IT" dirty="0"/>
              <a:t>, il quale scese in Italia nel </a:t>
            </a:r>
            <a:r>
              <a:rPr lang="it-IT" b="1" dirty="0"/>
              <a:t>751</a:t>
            </a:r>
            <a:r>
              <a:rPr lang="it-IT" dirty="0"/>
              <a:t> e nel </a:t>
            </a:r>
            <a:r>
              <a:rPr lang="it-IT" b="1" dirty="0"/>
              <a:t>754</a:t>
            </a:r>
            <a:r>
              <a:rPr lang="it-IT" dirty="0"/>
              <a:t> e riuscì a sconfiggere i Longobardi, togliendo loro i territori bizantini che avevano conquistato, donandoli alla Chiesa. Questi territori vennero inizialmente chiamati </a:t>
            </a:r>
            <a:r>
              <a:rPr lang="it-IT" b="1" dirty="0"/>
              <a:t>Patrimonio di San Pietro</a:t>
            </a:r>
            <a:r>
              <a:rPr lang="it-IT" dirty="0"/>
              <a:t>, e in seguito assumeranno il nome di Stato della Chiesa.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F1AAB0CA-60DF-18FD-8E0C-C8C3BD76A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34" y="1349500"/>
            <a:ext cx="5550017" cy="4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657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861</Words>
  <Application>Microsoft Macintosh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Martina Beccherle</cp:lastModifiedBy>
  <cp:revision>18</cp:revision>
  <dcterms:created xsi:type="dcterms:W3CDTF">2023-02-20T08:25:46Z</dcterms:created>
  <dcterms:modified xsi:type="dcterms:W3CDTF">2023-04-21T10:48:25Z</dcterms:modified>
</cp:coreProperties>
</file>