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59" r:id="rId6"/>
    <p:sldId id="262" r:id="rId7"/>
    <p:sldId id="263" r:id="rId8"/>
    <p:sldId id="264" r:id="rId9"/>
    <p:sldId id="265"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Querio" userId="b6156760-fcc4-4227-907a-4864250c618d" providerId="ADAL" clId="{2DF55444-1078-4D36-A1E4-0B5902BB4EDB}"/>
    <pc:docChg chg="custSel delSld modSld">
      <pc:chgData name="Stefano Querio" userId="b6156760-fcc4-4227-907a-4864250c618d" providerId="ADAL" clId="{2DF55444-1078-4D36-A1E4-0B5902BB4EDB}" dt="2023-02-20T08:42:42.313" v="179" actId="2696"/>
      <pc:docMkLst>
        <pc:docMk/>
      </pc:docMkLst>
      <pc:sldChg chg="modSp mod">
        <pc:chgData name="Stefano Querio" userId="b6156760-fcc4-4227-907a-4864250c618d" providerId="ADAL" clId="{2DF55444-1078-4D36-A1E4-0B5902BB4EDB}" dt="2023-02-20T08:41:30.002" v="24" actId="20577"/>
        <pc:sldMkLst>
          <pc:docMk/>
          <pc:sldMk cId="731486914" sldId="257"/>
        </pc:sldMkLst>
        <pc:spChg chg="mod">
          <ac:chgData name="Stefano Querio" userId="b6156760-fcc4-4227-907a-4864250c618d" providerId="ADAL" clId="{2DF55444-1078-4D36-A1E4-0B5902BB4EDB}" dt="2023-02-20T08:41:30.002" v="24" actId="20577"/>
          <ac:spMkLst>
            <pc:docMk/>
            <pc:sldMk cId="731486914" sldId="257"/>
            <ac:spMk id="4" creationId="{84E192A6-8A72-4432-4572-55FD223A7BAE}"/>
          </ac:spMkLst>
        </pc:spChg>
      </pc:sldChg>
      <pc:sldChg chg="modSp mod">
        <pc:chgData name="Stefano Querio" userId="b6156760-fcc4-4227-907a-4864250c618d" providerId="ADAL" clId="{2DF55444-1078-4D36-A1E4-0B5902BB4EDB}" dt="2023-02-20T08:41:40.850" v="40" actId="20577"/>
        <pc:sldMkLst>
          <pc:docMk/>
          <pc:sldMk cId="3629992306" sldId="258"/>
        </pc:sldMkLst>
        <pc:spChg chg="mod">
          <ac:chgData name="Stefano Querio" userId="b6156760-fcc4-4227-907a-4864250c618d" providerId="ADAL" clId="{2DF55444-1078-4D36-A1E4-0B5902BB4EDB}" dt="2023-02-20T08:41:40.850" v="40" actId="20577"/>
          <ac:spMkLst>
            <pc:docMk/>
            <pc:sldMk cId="3629992306" sldId="258"/>
            <ac:spMk id="4" creationId="{84E192A6-8A72-4432-4572-55FD223A7BAE}"/>
          </ac:spMkLst>
        </pc:spChg>
      </pc:sldChg>
      <pc:sldChg chg="modSp mod">
        <pc:chgData name="Stefano Querio" userId="b6156760-fcc4-4227-907a-4864250c618d" providerId="ADAL" clId="{2DF55444-1078-4D36-A1E4-0B5902BB4EDB}" dt="2023-02-20T08:41:48.665" v="65" actId="20577"/>
        <pc:sldMkLst>
          <pc:docMk/>
          <pc:sldMk cId="1072536779" sldId="259"/>
        </pc:sldMkLst>
        <pc:spChg chg="mod">
          <ac:chgData name="Stefano Querio" userId="b6156760-fcc4-4227-907a-4864250c618d" providerId="ADAL" clId="{2DF55444-1078-4D36-A1E4-0B5902BB4EDB}" dt="2023-02-20T08:41:48.665" v="65" actId="20577"/>
          <ac:spMkLst>
            <pc:docMk/>
            <pc:sldMk cId="1072536779" sldId="259"/>
            <ac:spMk id="4" creationId="{84E192A6-8A72-4432-4572-55FD223A7BAE}"/>
          </ac:spMkLst>
        </pc:spChg>
      </pc:sldChg>
      <pc:sldChg chg="modSp mod">
        <pc:chgData name="Stefano Querio" userId="b6156760-fcc4-4227-907a-4864250c618d" providerId="ADAL" clId="{2DF55444-1078-4D36-A1E4-0B5902BB4EDB}" dt="2023-02-20T08:41:56.860" v="88" actId="20577"/>
        <pc:sldMkLst>
          <pc:docMk/>
          <pc:sldMk cId="1801708037" sldId="260"/>
        </pc:sldMkLst>
        <pc:spChg chg="mod">
          <ac:chgData name="Stefano Querio" userId="b6156760-fcc4-4227-907a-4864250c618d" providerId="ADAL" clId="{2DF55444-1078-4D36-A1E4-0B5902BB4EDB}" dt="2023-02-20T08:41:56.860" v="88" actId="20577"/>
          <ac:spMkLst>
            <pc:docMk/>
            <pc:sldMk cId="1801708037" sldId="260"/>
            <ac:spMk id="4" creationId="{84E192A6-8A72-4432-4572-55FD223A7BAE}"/>
          </ac:spMkLst>
        </pc:spChg>
      </pc:sldChg>
      <pc:sldChg chg="modSp mod">
        <pc:chgData name="Stefano Querio" userId="b6156760-fcc4-4227-907a-4864250c618d" providerId="ADAL" clId="{2DF55444-1078-4D36-A1E4-0B5902BB4EDB}" dt="2023-02-20T08:42:09.220" v="131" actId="20577"/>
        <pc:sldMkLst>
          <pc:docMk/>
          <pc:sldMk cId="3236943315" sldId="261"/>
        </pc:sldMkLst>
        <pc:spChg chg="mod">
          <ac:chgData name="Stefano Querio" userId="b6156760-fcc4-4227-907a-4864250c618d" providerId="ADAL" clId="{2DF55444-1078-4D36-A1E4-0B5902BB4EDB}" dt="2023-02-20T08:42:09.220" v="131" actId="20577"/>
          <ac:spMkLst>
            <pc:docMk/>
            <pc:sldMk cId="3236943315" sldId="261"/>
            <ac:spMk id="4" creationId="{84E192A6-8A72-4432-4572-55FD223A7BAE}"/>
          </ac:spMkLst>
        </pc:spChg>
      </pc:sldChg>
      <pc:sldChg chg="modSp mod">
        <pc:chgData name="Stefano Querio" userId="b6156760-fcc4-4227-907a-4864250c618d" providerId="ADAL" clId="{2DF55444-1078-4D36-A1E4-0B5902BB4EDB}" dt="2023-02-20T08:42:24.399" v="176" actId="20577"/>
        <pc:sldMkLst>
          <pc:docMk/>
          <pc:sldMk cId="4100356323" sldId="263"/>
        </pc:sldMkLst>
        <pc:spChg chg="mod">
          <ac:chgData name="Stefano Querio" userId="b6156760-fcc4-4227-907a-4864250c618d" providerId="ADAL" clId="{2DF55444-1078-4D36-A1E4-0B5902BB4EDB}" dt="2023-02-20T08:42:24.399" v="176" actId="20577"/>
          <ac:spMkLst>
            <pc:docMk/>
            <pc:sldMk cId="4100356323" sldId="263"/>
            <ac:spMk id="4" creationId="{84E192A6-8A72-4432-4572-55FD223A7BAE}"/>
          </ac:spMkLst>
        </pc:spChg>
      </pc:sldChg>
      <pc:sldChg chg="del">
        <pc:chgData name="Stefano Querio" userId="b6156760-fcc4-4227-907a-4864250c618d" providerId="ADAL" clId="{2DF55444-1078-4D36-A1E4-0B5902BB4EDB}" dt="2023-02-20T08:42:37.545" v="177" actId="2696"/>
        <pc:sldMkLst>
          <pc:docMk/>
          <pc:sldMk cId="2380365726" sldId="264"/>
        </pc:sldMkLst>
      </pc:sldChg>
      <pc:sldChg chg="del">
        <pc:chgData name="Stefano Querio" userId="b6156760-fcc4-4227-907a-4864250c618d" providerId="ADAL" clId="{2DF55444-1078-4D36-A1E4-0B5902BB4EDB}" dt="2023-02-20T08:42:40.279" v="178" actId="2696"/>
        <pc:sldMkLst>
          <pc:docMk/>
          <pc:sldMk cId="2457509027" sldId="265"/>
        </pc:sldMkLst>
      </pc:sldChg>
      <pc:sldChg chg="del">
        <pc:chgData name="Stefano Querio" userId="b6156760-fcc4-4227-907a-4864250c618d" providerId="ADAL" clId="{2DF55444-1078-4D36-A1E4-0B5902BB4EDB}" dt="2023-02-20T08:42:42.313" v="179" actId="2696"/>
        <pc:sldMkLst>
          <pc:docMk/>
          <pc:sldMk cId="1963955331" sldId="266"/>
        </pc:sldMkLst>
      </pc:sldChg>
    </pc:docChg>
  </pc:docChgLst>
  <pc:docChgLst>
    <pc:chgData name="Stefano Querio" userId="b6156760-fcc4-4227-907a-4864250c618d" providerId="ADAL" clId="{71352837-F72C-4531-83A8-F2ADED944233}"/>
    <pc:docChg chg="undo custSel addSld delSld modSld">
      <pc:chgData name="Stefano Querio" userId="b6156760-fcc4-4227-907a-4864250c618d" providerId="ADAL" clId="{71352837-F72C-4531-83A8-F2ADED944233}" dt="2023-03-06T09:37:22.697" v="9734" actId="20577"/>
      <pc:docMkLst>
        <pc:docMk/>
      </pc:docMkLst>
      <pc:sldChg chg="modSp mod">
        <pc:chgData name="Stefano Querio" userId="b6156760-fcc4-4227-907a-4864250c618d" providerId="ADAL" clId="{71352837-F72C-4531-83A8-F2ADED944233}" dt="2023-02-27T08:16:56.681" v="9240" actId="13926"/>
        <pc:sldMkLst>
          <pc:docMk/>
          <pc:sldMk cId="731486914" sldId="257"/>
        </pc:sldMkLst>
        <pc:spChg chg="mod">
          <ac:chgData name="Stefano Querio" userId="b6156760-fcc4-4227-907a-4864250c618d" providerId="ADAL" clId="{71352837-F72C-4531-83A8-F2ADED944233}" dt="2023-02-27T08:16:56.681" v="9240" actId="13926"/>
          <ac:spMkLst>
            <pc:docMk/>
            <pc:sldMk cId="731486914" sldId="257"/>
            <ac:spMk id="4" creationId="{84E192A6-8A72-4432-4572-55FD223A7BAE}"/>
          </ac:spMkLst>
        </pc:spChg>
      </pc:sldChg>
      <pc:sldChg chg="modSp mod">
        <pc:chgData name="Stefano Querio" userId="b6156760-fcc4-4227-907a-4864250c618d" providerId="ADAL" clId="{71352837-F72C-4531-83A8-F2ADED944233}" dt="2023-03-06T09:21:23.787" v="9681" actId="20577"/>
        <pc:sldMkLst>
          <pc:docMk/>
          <pc:sldMk cId="3629992306" sldId="258"/>
        </pc:sldMkLst>
        <pc:spChg chg="mod">
          <ac:chgData name="Stefano Querio" userId="b6156760-fcc4-4227-907a-4864250c618d" providerId="ADAL" clId="{71352837-F72C-4531-83A8-F2ADED944233}" dt="2023-03-06T09:21:23.787" v="9681" actId="20577"/>
          <ac:spMkLst>
            <pc:docMk/>
            <pc:sldMk cId="3629992306" sldId="258"/>
            <ac:spMk id="4" creationId="{84E192A6-8A72-4432-4572-55FD223A7BAE}"/>
          </ac:spMkLst>
        </pc:spChg>
      </pc:sldChg>
      <pc:sldChg chg="modSp mod">
        <pc:chgData name="Stefano Querio" userId="b6156760-fcc4-4227-907a-4864250c618d" providerId="ADAL" clId="{71352837-F72C-4531-83A8-F2ADED944233}" dt="2023-03-06T09:32:10.824" v="9712" actId="20577"/>
        <pc:sldMkLst>
          <pc:docMk/>
          <pc:sldMk cId="1072536779" sldId="259"/>
        </pc:sldMkLst>
        <pc:spChg chg="mod">
          <ac:chgData name="Stefano Querio" userId="b6156760-fcc4-4227-907a-4864250c618d" providerId="ADAL" clId="{71352837-F72C-4531-83A8-F2ADED944233}" dt="2023-03-06T09:32:10.824" v="9712" actId="20577"/>
          <ac:spMkLst>
            <pc:docMk/>
            <pc:sldMk cId="1072536779" sldId="259"/>
            <ac:spMk id="4" creationId="{84E192A6-8A72-4432-4572-55FD223A7BAE}"/>
          </ac:spMkLst>
        </pc:spChg>
      </pc:sldChg>
      <pc:sldChg chg="del">
        <pc:chgData name="Stefano Querio" userId="b6156760-fcc4-4227-907a-4864250c618d" providerId="ADAL" clId="{71352837-F72C-4531-83A8-F2ADED944233}" dt="2023-02-20T09:54:23.110" v="100" actId="2696"/>
        <pc:sldMkLst>
          <pc:docMk/>
          <pc:sldMk cId="1801708037" sldId="260"/>
        </pc:sldMkLst>
      </pc:sldChg>
      <pc:sldChg chg="modSp add mod">
        <pc:chgData name="Stefano Querio" userId="b6156760-fcc4-4227-907a-4864250c618d" providerId="ADAL" clId="{71352837-F72C-4531-83A8-F2ADED944233}" dt="2023-03-06T09:22:31.190" v="9684" actId="20577"/>
        <pc:sldMkLst>
          <pc:docMk/>
          <pc:sldMk cId="3338642223" sldId="260"/>
        </pc:sldMkLst>
        <pc:spChg chg="mod">
          <ac:chgData name="Stefano Querio" userId="b6156760-fcc4-4227-907a-4864250c618d" providerId="ADAL" clId="{71352837-F72C-4531-83A8-F2ADED944233}" dt="2023-03-06T09:22:31.190" v="9684" actId="20577"/>
          <ac:spMkLst>
            <pc:docMk/>
            <pc:sldMk cId="3338642223" sldId="260"/>
            <ac:spMk id="4" creationId="{84E192A6-8A72-4432-4572-55FD223A7BAE}"/>
          </ac:spMkLst>
        </pc:spChg>
      </pc:sldChg>
      <pc:sldChg chg="modSp add mod">
        <pc:chgData name="Stefano Querio" userId="b6156760-fcc4-4227-907a-4864250c618d" providerId="ADAL" clId="{71352837-F72C-4531-83A8-F2ADED944233}" dt="2023-03-06T09:23:41.026" v="9697" actId="20577"/>
        <pc:sldMkLst>
          <pc:docMk/>
          <pc:sldMk cId="3167425424" sldId="261"/>
        </pc:sldMkLst>
        <pc:spChg chg="mod">
          <ac:chgData name="Stefano Querio" userId="b6156760-fcc4-4227-907a-4864250c618d" providerId="ADAL" clId="{71352837-F72C-4531-83A8-F2ADED944233}" dt="2023-03-06T09:23:41.026" v="9697" actId="20577"/>
          <ac:spMkLst>
            <pc:docMk/>
            <pc:sldMk cId="3167425424" sldId="261"/>
            <ac:spMk id="4" creationId="{84E192A6-8A72-4432-4572-55FD223A7BAE}"/>
          </ac:spMkLst>
        </pc:spChg>
      </pc:sldChg>
      <pc:sldChg chg="del">
        <pc:chgData name="Stefano Querio" userId="b6156760-fcc4-4227-907a-4864250c618d" providerId="ADAL" clId="{71352837-F72C-4531-83A8-F2ADED944233}" dt="2023-02-20T09:54:23.110" v="100" actId="2696"/>
        <pc:sldMkLst>
          <pc:docMk/>
          <pc:sldMk cId="3236943315" sldId="261"/>
        </pc:sldMkLst>
      </pc:sldChg>
      <pc:sldChg chg="modSp add mod">
        <pc:chgData name="Stefano Querio" userId="b6156760-fcc4-4227-907a-4864250c618d" providerId="ADAL" clId="{71352837-F72C-4531-83A8-F2ADED944233}" dt="2023-02-27T08:23:32.314" v="9464" actId="13926"/>
        <pc:sldMkLst>
          <pc:docMk/>
          <pc:sldMk cId="359639194" sldId="262"/>
        </pc:sldMkLst>
        <pc:spChg chg="mod">
          <ac:chgData name="Stefano Querio" userId="b6156760-fcc4-4227-907a-4864250c618d" providerId="ADAL" clId="{71352837-F72C-4531-83A8-F2ADED944233}" dt="2023-02-27T08:23:32.314" v="9464" actId="13926"/>
          <ac:spMkLst>
            <pc:docMk/>
            <pc:sldMk cId="359639194" sldId="262"/>
            <ac:spMk id="4" creationId="{84E192A6-8A72-4432-4572-55FD223A7BAE}"/>
          </ac:spMkLst>
        </pc:spChg>
      </pc:sldChg>
      <pc:sldChg chg="modSp add mod">
        <pc:chgData name="Stefano Querio" userId="b6156760-fcc4-4227-907a-4864250c618d" providerId="ADAL" clId="{71352837-F72C-4531-83A8-F2ADED944233}" dt="2023-03-06T09:35:08.662" v="9720" actId="113"/>
        <pc:sldMkLst>
          <pc:docMk/>
          <pc:sldMk cId="1628932512" sldId="263"/>
        </pc:sldMkLst>
        <pc:spChg chg="mod">
          <ac:chgData name="Stefano Querio" userId="b6156760-fcc4-4227-907a-4864250c618d" providerId="ADAL" clId="{71352837-F72C-4531-83A8-F2ADED944233}" dt="2023-03-06T09:35:08.662" v="9720" actId="113"/>
          <ac:spMkLst>
            <pc:docMk/>
            <pc:sldMk cId="1628932512" sldId="263"/>
            <ac:spMk id="4" creationId="{84E192A6-8A72-4432-4572-55FD223A7BAE}"/>
          </ac:spMkLst>
        </pc:spChg>
      </pc:sldChg>
      <pc:sldChg chg="del">
        <pc:chgData name="Stefano Querio" userId="b6156760-fcc4-4227-907a-4864250c618d" providerId="ADAL" clId="{71352837-F72C-4531-83A8-F2ADED944233}" dt="2023-02-20T09:54:23.110" v="100" actId="2696"/>
        <pc:sldMkLst>
          <pc:docMk/>
          <pc:sldMk cId="4100356323" sldId="263"/>
        </pc:sldMkLst>
      </pc:sldChg>
      <pc:sldChg chg="modSp add mod">
        <pc:chgData name="Stefano Querio" userId="b6156760-fcc4-4227-907a-4864250c618d" providerId="ADAL" clId="{71352837-F72C-4531-83A8-F2ADED944233}" dt="2023-03-06T09:35:56.839" v="9732" actId="20577"/>
        <pc:sldMkLst>
          <pc:docMk/>
          <pc:sldMk cId="809547348" sldId="264"/>
        </pc:sldMkLst>
        <pc:spChg chg="mod">
          <ac:chgData name="Stefano Querio" userId="b6156760-fcc4-4227-907a-4864250c618d" providerId="ADAL" clId="{71352837-F72C-4531-83A8-F2ADED944233}" dt="2023-03-06T09:35:56.839" v="9732" actId="20577"/>
          <ac:spMkLst>
            <pc:docMk/>
            <pc:sldMk cId="809547348" sldId="264"/>
            <ac:spMk id="4" creationId="{84E192A6-8A72-4432-4572-55FD223A7BAE}"/>
          </ac:spMkLst>
        </pc:spChg>
      </pc:sldChg>
      <pc:sldChg chg="modSp add mod">
        <pc:chgData name="Stefano Querio" userId="b6156760-fcc4-4227-907a-4864250c618d" providerId="ADAL" clId="{71352837-F72C-4531-83A8-F2ADED944233}" dt="2023-03-06T09:37:22.697" v="9734" actId="20577"/>
        <pc:sldMkLst>
          <pc:docMk/>
          <pc:sldMk cId="3680690308" sldId="265"/>
        </pc:sldMkLst>
        <pc:spChg chg="mod">
          <ac:chgData name="Stefano Querio" userId="b6156760-fcc4-4227-907a-4864250c618d" providerId="ADAL" clId="{71352837-F72C-4531-83A8-F2ADED944233}" dt="2023-03-06T09:37:22.697" v="9734" actId="20577"/>
          <ac:spMkLst>
            <pc:docMk/>
            <pc:sldMk cId="3680690308" sldId="265"/>
            <ac:spMk id="4" creationId="{84E192A6-8A72-4432-4572-55FD223A7BA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88D6972-981F-813B-6341-0C6E7E2AF5F2}"/>
              </a:ext>
            </a:extLst>
          </p:cNvPr>
          <p:cNvSpPr txBox="1"/>
          <p:nvPr userDrawn="1"/>
        </p:nvSpPr>
        <p:spPr>
          <a:xfrm rot="16200000">
            <a:off x="10498026" y="5368291"/>
            <a:ext cx="3071943" cy="276999"/>
          </a:xfrm>
          <a:prstGeom prst="rect">
            <a:avLst/>
          </a:prstGeom>
          <a:noFill/>
        </p:spPr>
        <p:txBody>
          <a:bodyPr wrap="square">
            <a:spAutoFit/>
          </a:bodyPr>
          <a:lstStyle/>
          <a:p>
            <a:pPr algn="ctr"/>
            <a:r>
              <a:rPr lang="it-IT" sz="1200" dirty="0">
                <a:solidFill>
                  <a:schemeClr val="bg1">
                    <a:lumMod val="50000"/>
                    <a:alpha val="30000"/>
                  </a:schemeClr>
                </a:solidFill>
              </a:rPr>
              <a:t>© 2023 S. Lattes &amp; C. Editori </a:t>
            </a:r>
            <a:r>
              <a:rPr lang="it-IT" sz="1200" dirty="0" err="1">
                <a:solidFill>
                  <a:schemeClr val="bg1">
                    <a:lumMod val="50000"/>
                    <a:alpha val="30000"/>
                  </a:schemeClr>
                </a:solidFill>
              </a:rPr>
              <a:t>SpA</a:t>
            </a:r>
            <a:r>
              <a:rPr lang="it-IT" sz="1200" dirty="0">
                <a:solidFill>
                  <a:schemeClr val="bg1">
                    <a:lumMod val="50000"/>
                    <a:alpha val="30000"/>
                  </a:schemeClr>
                </a:solidFill>
              </a:rPr>
              <a:t> Torino</a:t>
            </a:r>
          </a:p>
        </p:txBody>
      </p:sp>
      <p:pic>
        <p:nvPicPr>
          <p:cNvPr id="8" name="Immagine 7">
            <a:extLst>
              <a:ext uri="{FF2B5EF4-FFF2-40B4-BE49-F238E27FC236}">
                <a16:creationId xmlns:a16="http://schemas.microsoft.com/office/drawing/2014/main" id="{2EF33E89-20B5-B221-E5F6-2C3862DF7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5890" cy="4621331"/>
          </a:xfrm>
          <a:prstGeom prst="rect">
            <a:avLst/>
          </a:prstGeom>
        </p:spPr>
      </p:pic>
      <p:sp>
        <p:nvSpPr>
          <p:cNvPr id="9" name="CasellaDiTesto 8">
            <a:extLst>
              <a:ext uri="{FF2B5EF4-FFF2-40B4-BE49-F238E27FC236}">
                <a16:creationId xmlns:a16="http://schemas.microsoft.com/office/drawing/2014/main" id="{50E89BBA-B81A-64F6-393F-E8C2EF2E8123}"/>
              </a:ext>
            </a:extLst>
          </p:cNvPr>
          <p:cNvSpPr txBox="1"/>
          <p:nvPr userDrawn="1"/>
        </p:nvSpPr>
        <p:spPr>
          <a:xfrm>
            <a:off x="817290" y="2353633"/>
            <a:ext cx="2594556" cy="523220"/>
          </a:xfrm>
          <a:prstGeom prst="rect">
            <a:avLst/>
          </a:prstGeom>
          <a:noFill/>
        </p:spPr>
        <p:txBody>
          <a:bodyPr wrap="none" rtlCol="0">
            <a:spAutoFit/>
          </a:bodyPr>
          <a:lstStyle/>
          <a:p>
            <a:r>
              <a:rPr lang="it-IT" sz="2800" b="1" dirty="0">
                <a:solidFill>
                  <a:schemeClr val="bg1">
                    <a:alpha val="50000"/>
                  </a:schemeClr>
                </a:solidFill>
              </a:rPr>
              <a:t>I PROTAGONISTI</a:t>
            </a:r>
          </a:p>
        </p:txBody>
      </p:sp>
      <p:sp>
        <p:nvSpPr>
          <p:cNvPr id="10" name="Rettangolo con angoli arrotondati sullo stesso lato 9">
            <a:extLst>
              <a:ext uri="{FF2B5EF4-FFF2-40B4-BE49-F238E27FC236}">
                <a16:creationId xmlns:a16="http://schemas.microsoft.com/office/drawing/2014/main" id="{BEC05E17-968A-62B1-A41D-A1844FD62F21}"/>
              </a:ext>
            </a:extLst>
          </p:cNvPr>
          <p:cNvSpPr/>
          <p:nvPr userDrawn="1"/>
        </p:nvSpPr>
        <p:spPr>
          <a:xfrm rot="5400000">
            <a:off x="231659" y="2241565"/>
            <a:ext cx="284038" cy="747356"/>
          </a:xfrm>
          <a:prstGeom prst="round2Same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37635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60276A-45C5-2B9E-FC00-167C02ECBEC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989A3F3-AAED-645C-49F0-B7F6D0FFB80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A2D9E8D-0337-5AF0-1A4B-A4E7E29AE3C7}"/>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5" name="Segnaposto piè di pagina 4">
            <a:extLst>
              <a:ext uri="{FF2B5EF4-FFF2-40B4-BE49-F238E27FC236}">
                <a16:creationId xmlns:a16="http://schemas.microsoft.com/office/drawing/2014/main" id="{95633AEF-2766-26FB-3EB5-6A074DF01A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3EA32B-A956-D908-A213-E7488909DB4D}"/>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297191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2B0C02A-891A-7517-EC72-14086CEDF78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0702074-33BF-2DD3-CC6B-3878880B389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46C0B6-5F47-406E-8708-E749671AEF1A}"/>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5" name="Segnaposto piè di pagina 4">
            <a:extLst>
              <a:ext uri="{FF2B5EF4-FFF2-40B4-BE49-F238E27FC236}">
                <a16:creationId xmlns:a16="http://schemas.microsoft.com/office/drawing/2014/main" id="{5173B705-120C-1FEB-D55A-CC1FE5E2A7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B3F4128-11BE-6AB7-D27D-44284CB22837}"/>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135090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C6B9D0-4E8F-A3C5-7761-0870C333368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96277E-54DB-D5CA-F482-5969497B733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1E7E955-68EB-86EA-6B55-36FCB029C72E}"/>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5" name="Segnaposto piè di pagina 4">
            <a:extLst>
              <a:ext uri="{FF2B5EF4-FFF2-40B4-BE49-F238E27FC236}">
                <a16:creationId xmlns:a16="http://schemas.microsoft.com/office/drawing/2014/main" id="{6BAC31B7-D2C6-3312-1253-B34C8DE1245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F84AD6-C655-53D0-3091-B94DAA2543CE}"/>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371993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BFB5A8-6F3E-44AA-597C-D7454B7EE09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83F4925-C9A7-A830-1E99-0401FB2B6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EC48600-0183-1CEC-F07D-2585C464612D}"/>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5" name="Segnaposto piè di pagina 4">
            <a:extLst>
              <a:ext uri="{FF2B5EF4-FFF2-40B4-BE49-F238E27FC236}">
                <a16:creationId xmlns:a16="http://schemas.microsoft.com/office/drawing/2014/main" id="{BA111613-00E6-7A64-B80D-F5303C9B1B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619381-6F06-2763-7AF1-7E182ABDE28F}"/>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367277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DBEB15-DCFA-7C30-D394-F3DD94FBB5C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40B7BCF-AD44-D017-A9D3-D153338151D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B376E2B-93E7-EBFF-E12D-C0823283C0B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E3A777-2BD5-2039-EFF9-D6B93EBCBB75}"/>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6" name="Segnaposto piè di pagina 5">
            <a:extLst>
              <a:ext uri="{FF2B5EF4-FFF2-40B4-BE49-F238E27FC236}">
                <a16:creationId xmlns:a16="http://schemas.microsoft.com/office/drawing/2014/main" id="{E63A2A8D-A4A5-F0EB-B9A1-E75F1D5BCE2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C331094-E8A9-2997-51EE-1A2E3752C4F7}"/>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119017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D7AEFC-0864-57B8-1A5C-805F7AE97E9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BB840F1-1E04-B16D-1F33-42D15F167A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4A18D71-CC8F-E807-8822-BBCA0432284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7111C61-0B80-462B-FC1A-A1197B84E3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79D6651-20DD-6C12-3512-5D2F5C66E56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9CCC957-1A55-AA6D-FEF4-95C645869C56}"/>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8" name="Segnaposto piè di pagina 7">
            <a:extLst>
              <a:ext uri="{FF2B5EF4-FFF2-40B4-BE49-F238E27FC236}">
                <a16:creationId xmlns:a16="http://schemas.microsoft.com/office/drawing/2014/main" id="{046375C2-211A-31DA-9288-C0E17CDDD0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899A71D-5DDE-0F4B-803D-6A3F0D16C97C}"/>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52152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A6B374-BA40-6F30-4048-4492C76C8C5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7583A8F-7415-00B1-4F2D-060FE3CE5100}"/>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4" name="Segnaposto piè di pagina 3">
            <a:extLst>
              <a:ext uri="{FF2B5EF4-FFF2-40B4-BE49-F238E27FC236}">
                <a16:creationId xmlns:a16="http://schemas.microsoft.com/office/drawing/2014/main" id="{04524553-49A1-9C44-D39E-F12BBC2924D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FEB8201-0E0D-B595-054D-7037597F3BC7}"/>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19726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E4B477E-50EE-F36B-4D7C-2FC10FD85E2D}"/>
              </a:ext>
            </a:extLst>
          </p:cNvPr>
          <p:cNvPicPr>
            <a:picLocks noChangeAspect="1"/>
          </p:cNvPicPr>
          <p:nvPr userDrawn="1"/>
        </p:nvPicPr>
        <p:blipFill>
          <a:blip r:embed="rId2"/>
          <a:stretch>
            <a:fillRect/>
          </a:stretch>
        </p:blipFill>
        <p:spPr>
          <a:xfrm>
            <a:off x="11184623" y="6408336"/>
            <a:ext cx="412750" cy="400050"/>
          </a:xfrm>
          <a:prstGeom prst="rect">
            <a:avLst/>
          </a:prstGeom>
        </p:spPr>
      </p:pic>
      <p:pic>
        <p:nvPicPr>
          <p:cNvPr id="6" name="Immagine 5">
            <a:extLst>
              <a:ext uri="{FF2B5EF4-FFF2-40B4-BE49-F238E27FC236}">
                <a16:creationId xmlns:a16="http://schemas.microsoft.com/office/drawing/2014/main" id="{A6F16E2D-1D31-DBEC-C7C3-D4F337D130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5145" y="6275431"/>
            <a:ext cx="421969" cy="445155"/>
          </a:xfrm>
          <a:prstGeom prst="rect">
            <a:avLst/>
          </a:prstGeom>
        </p:spPr>
      </p:pic>
      <p:sp>
        <p:nvSpPr>
          <p:cNvPr id="7" name="CasellaDiTesto 6">
            <a:extLst>
              <a:ext uri="{FF2B5EF4-FFF2-40B4-BE49-F238E27FC236}">
                <a16:creationId xmlns:a16="http://schemas.microsoft.com/office/drawing/2014/main" id="{B2C85A3C-28C7-73C8-A40F-45582390B28F}"/>
              </a:ext>
            </a:extLst>
          </p:cNvPr>
          <p:cNvSpPr txBox="1"/>
          <p:nvPr userDrawn="1"/>
        </p:nvSpPr>
        <p:spPr>
          <a:xfrm>
            <a:off x="10955612" y="6443587"/>
            <a:ext cx="836842" cy="307777"/>
          </a:xfrm>
          <a:prstGeom prst="rect">
            <a:avLst/>
          </a:prstGeom>
          <a:noFill/>
        </p:spPr>
        <p:txBody>
          <a:bodyPr wrap="square">
            <a:spAutoFit/>
          </a:bodyPr>
          <a:lstStyle/>
          <a:p>
            <a:pPr algn="ctr"/>
            <a:fld id="{AACB66BD-FA81-48B7-856A-C7F31C02201D}" type="slidenum">
              <a:rPr lang="it-IT" sz="1400" b="1" smtClean="0">
                <a:solidFill>
                  <a:schemeClr val="bg1"/>
                </a:solidFill>
                <a:effectLst/>
              </a:rPr>
              <a:pPr algn="ctr"/>
              <a:t>‹N›</a:t>
            </a:fld>
            <a:endParaRPr lang="it-IT" sz="1400" b="1" dirty="0">
              <a:solidFill>
                <a:schemeClr val="bg1"/>
              </a:solidFill>
              <a:effectLst/>
            </a:endParaRPr>
          </a:p>
        </p:txBody>
      </p:sp>
      <p:sp>
        <p:nvSpPr>
          <p:cNvPr id="8" name="CasellaDiTesto 7">
            <a:extLst>
              <a:ext uri="{FF2B5EF4-FFF2-40B4-BE49-F238E27FC236}">
                <a16:creationId xmlns:a16="http://schemas.microsoft.com/office/drawing/2014/main" id="{BDB1E09D-AEA6-BB8B-1E60-79CCA54E66E2}"/>
              </a:ext>
            </a:extLst>
          </p:cNvPr>
          <p:cNvSpPr txBox="1"/>
          <p:nvPr userDrawn="1"/>
        </p:nvSpPr>
        <p:spPr>
          <a:xfrm rot="16200000">
            <a:off x="10498026" y="5368291"/>
            <a:ext cx="3071943" cy="276999"/>
          </a:xfrm>
          <a:prstGeom prst="rect">
            <a:avLst/>
          </a:prstGeom>
          <a:noFill/>
        </p:spPr>
        <p:txBody>
          <a:bodyPr wrap="square">
            <a:spAutoFit/>
          </a:bodyPr>
          <a:lstStyle/>
          <a:p>
            <a:pPr algn="ctr"/>
            <a:r>
              <a:rPr lang="it-IT" sz="1200" dirty="0">
                <a:solidFill>
                  <a:schemeClr val="bg1">
                    <a:lumMod val="50000"/>
                    <a:alpha val="30000"/>
                  </a:schemeClr>
                </a:solidFill>
              </a:rPr>
              <a:t>© 2023 S. Lattes &amp; C. Editori </a:t>
            </a:r>
            <a:r>
              <a:rPr lang="it-IT" sz="1200" dirty="0" err="1">
                <a:solidFill>
                  <a:schemeClr val="bg1">
                    <a:lumMod val="50000"/>
                    <a:alpha val="30000"/>
                  </a:schemeClr>
                </a:solidFill>
              </a:rPr>
              <a:t>SpA</a:t>
            </a:r>
            <a:r>
              <a:rPr lang="it-IT" sz="1200" dirty="0">
                <a:solidFill>
                  <a:schemeClr val="bg1">
                    <a:lumMod val="50000"/>
                    <a:alpha val="30000"/>
                  </a:schemeClr>
                </a:solidFill>
              </a:rPr>
              <a:t> Torino</a:t>
            </a:r>
          </a:p>
        </p:txBody>
      </p:sp>
    </p:spTree>
    <p:extLst>
      <p:ext uri="{BB962C8B-B14F-4D97-AF65-F5344CB8AC3E}">
        <p14:creationId xmlns:p14="http://schemas.microsoft.com/office/powerpoint/2010/main" val="51667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5DCB4-01BF-E4EE-06FE-DC9DC925C00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43AAFDE-2159-8A2F-3E56-6EE077DC7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A6A3222-9223-2FC6-6B9E-A6E693C2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3F431F5-E2AC-814D-016C-ACC46E4ADAE8}"/>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6" name="Segnaposto piè di pagina 5">
            <a:extLst>
              <a:ext uri="{FF2B5EF4-FFF2-40B4-BE49-F238E27FC236}">
                <a16:creationId xmlns:a16="http://schemas.microsoft.com/office/drawing/2014/main" id="{12711386-70E6-3F6A-306B-CE87CE2B9F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8B806CC-5E0D-51A4-370A-69201CE688FD}"/>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228649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F6AD82-BAA9-377D-7879-036CA84E14C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B2AEA9D-2788-B580-97A4-DEC0C71CB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185637D-F886-2816-DB2C-E4D0F289B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33B489E-E3A9-720B-6DF8-89DCD0E6806F}"/>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6" name="Segnaposto piè di pagina 5">
            <a:extLst>
              <a:ext uri="{FF2B5EF4-FFF2-40B4-BE49-F238E27FC236}">
                <a16:creationId xmlns:a16="http://schemas.microsoft.com/office/drawing/2014/main" id="{A96663EF-C213-0D3F-65D3-DED0854900D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3AD0DB0-67DC-C51A-CCAC-4C2B726DCBF9}"/>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341483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D5EB809-4D53-D8B0-9AD6-6D8CED45C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3A00C8D-ED48-BDCC-81F1-364DF2200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875E32-47F1-937A-76C7-9D35FB45D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8D7EE-820F-4D9E-8876-757401673BE1}" type="datetimeFigureOut">
              <a:rPr lang="it-IT" smtClean="0"/>
              <a:t>18/04/23</a:t>
            </a:fld>
            <a:endParaRPr lang="it-IT"/>
          </a:p>
        </p:txBody>
      </p:sp>
      <p:sp>
        <p:nvSpPr>
          <p:cNvPr id="5" name="Segnaposto piè di pagina 4">
            <a:extLst>
              <a:ext uri="{FF2B5EF4-FFF2-40B4-BE49-F238E27FC236}">
                <a16:creationId xmlns:a16="http://schemas.microsoft.com/office/drawing/2014/main" id="{B3CCEDB2-9A8B-C1B4-351F-9F7790491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249065-BD15-AA4E-0387-7E83AF2E0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53482-61B3-4ED6-9AC1-5398C6CD0829}" type="slidenum">
              <a:rPr lang="it-IT" smtClean="0"/>
              <a:t>‹N›</a:t>
            </a:fld>
            <a:endParaRPr lang="it-IT"/>
          </a:p>
        </p:txBody>
      </p:sp>
    </p:spTree>
    <p:extLst>
      <p:ext uri="{BB962C8B-B14F-4D97-AF65-F5344CB8AC3E}">
        <p14:creationId xmlns:p14="http://schemas.microsoft.com/office/powerpoint/2010/main" val="930908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CBBB481-EAE7-A681-5996-3D0EFE75031A}"/>
              </a:ext>
            </a:extLst>
          </p:cNvPr>
          <p:cNvSpPr txBox="1"/>
          <p:nvPr/>
        </p:nvSpPr>
        <p:spPr>
          <a:xfrm>
            <a:off x="2132248" y="504416"/>
            <a:ext cx="8618540" cy="1569660"/>
          </a:xfrm>
          <a:prstGeom prst="rect">
            <a:avLst/>
          </a:prstGeom>
          <a:noFill/>
        </p:spPr>
        <p:txBody>
          <a:bodyPr wrap="square">
            <a:spAutoFit/>
          </a:bodyPr>
          <a:lstStyle/>
          <a:p>
            <a:r>
              <a:rPr lang="it-IT" sz="4800" b="1" dirty="0">
                <a:solidFill>
                  <a:schemeClr val="bg1"/>
                </a:solidFill>
                <a:latin typeface="Calibri" panose="020F0502020204030204" pitchFamily="34" charset="0"/>
                <a:cs typeface="Calibri" panose="020F0502020204030204" pitchFamily="34" charset="0"/>
              </a:rPr>
              <a:t>IL CROLLO DELL’IMPERO ROMANO D’OCCIDENTE</a:t>
            </a:r>
          </a:p>
        </p:txBody>
      </p:sp>
      <p:sp>
        <p:nvSpPr>
          <p:cNvPr id="3" name="Rettangolo 2">
            <a:extLst>
              <a:ext uri="{FF2B5EF4-FFF2-40B4-BE49-F238E27FC236}">
                <a16:creationId xmlns:a16="http://schemas.microsoft.com/office/drawing/2014/main" id="{F927CB64-EB8D-D951-1B43-D1D9264DE928}"/>
              </a:ext>
            </a:extLst>
          </p:cNvPr>
          <p:cNvSpPr/>
          <p:nvPr/>
        </p:nvSpPr>
        <p:spPr>
          <a:xfrm>
            <a:off x="914925" y="439100"/>
            <a:ext cx="855323" cy="855323"/>
          </a:xfrm>
          <a:prstGeom prst="rect">
            <a:avLst/>
          </a:prstGeom>
          <a:solidFill>
            <a:srgbClr val="58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46476058-FA30-2FA5-366B-1D9CC9D88EA3}"/>
              </a:ext>
            </a:extLst>
          </p:cNvPr>
          <p:cNvSpPr txBox="1"/>
          <p:nvPr/>
        </p:nvSpPr>
        <p:spPr>
          <a:xfrm>
            <a:off x="909890" y="495948"/>
            <a:ext cx="855323" cy="784830"/>
          </a:xfrm>
          <a:prstGeom prst="rect">
            <a:avLst/>
          </a:prstGeom>
          <a:noFill/>
        </p:spPr>
        <p:txBody>
          <a:bodyPr wrap="square">
            <a:spAutoFit/>
          </a:bodyPr>
          <a:lstStyle/>
          <a:p>
            <a:pPr algn="ctr"/>
            <a:r>
              <a:rPr lang="it-IT" sz="4500" b="1" dirty="0">
                <a:solidFill>
                  <a:schemeClr val="bg1"/>
                </a:solidFill>
              </a:rPr>
              <a:t>2</a:t>
            </a:r>
            <a:endParaRPr lang="it-IT" sz="4500" dirty="0">
              <a:solidFill>
                <a:schemeClr val="bg1"/>
              </a:solidFill>
            </a:endParaRPr>
          </a:p>
        </p:txBody>
      </p:sp>
      <p:sp>
        <p:nvSpPr>
          <p:cNvPr id="6" name="Ovale 5">
            <a:extLst>
              <a:ext uri="{FF2B5EF4-FFF2-40B4-BE49-F238E27FC236}">
                <a16:creationId xmlns:a16="http://schemas.microsoft.com/office/drawing/2014/main" id="{83828795-B1ED-B86F-3678-FB31A55715D3}"/>
              </a:ext>
            </a:extLst>
          </p:cNvPr>
          <p:cNvSpPr/>
          <p:nvPr/>
        </p:nvSpPr>
        <p:spPr>
          <a:xfrm>
            <a:off x="1193337" y="3110221"/>
            <a:ext cx="2579914" cy="2579914"/>
          </a:xfrm>
          <a:prstGeom prst="ellipse">
            <a:avLst/>
          </a:prstGeom>
          <a:blipFill>
            <a:blip r:embed="rId2"/>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Ovale 6">
            <a:extLst>
              <a:ext uri="{FF2B5EF4-FFF2-40B4-BE49-F238E27FC236}">
                <a16:creationId xmlns:a16="http://schemas.microsoft.com/office/drawing/2014/main" id="{794C6AF2-C6BF-B820-B8A1-5EA556DF1D10}"/>
              </a:ext>
            </a:extLst>
          </p:cNvPr>
          <p:cNvSpPr/>
          <p:nvPr/>
        </p:nvSpPr>
        <p:spPr>
          <a:xfrm>
            <a:off x="4806043" y="3110221"/>
            <a:ext cx="2579914" cy="2579914"/>
          </a:xfrm>
          <a:prstGeom prst="ellipse">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Ovale 7">
            <a:extLst>
              <a:ext uri="{FF2B5EF4-FFF2-40B4-BE49-F238E27FC236}">
                <a16:creationId xmlns:a16="http://schemas.microsoft.com/office/drawing/2014/main" id="{8C73E78D-0B92-953E-F1B0-B989879FBD0E}"/>
              </a:ext>
            </a:extLst>
          </p:cNvPr>
          <p:cNvSpPr/>
          <p:nvPr/>
        </p:nvSpPr>
        <p:spPr>
          <a:xfrm>
            <a:off x="8418749" y="3110221"/>
            <a:ext cx="2579914" cy="2579914"/>
          </a:xfrm>
          <a:prstGeom prst="ellipse">
            <a:avLst/>
          </a:prstGeom>
          <a:blipFill>
            <a:blip r:embed="rId4"/>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Ovale 8">
            <a:extLst>
              <a:ext uri="{FF2B5EF4-FFF2-40B4-BE49-F238E27FC236}">
                <a16:creationId xmlns:a16="http://schemas.microsoft.com/office/drawing/2014/main" id="{5B34D27A-9210-4935-E532-B16F8484EC79}"/>
              </a:ext>
            </a:extLst>
          </p:cNvPr>
          <p:cNvSpPr/>
          <p:nvPr/>
        </p:nvSpPr>
        <p:spPr>
          <a:xfrm>
            <a:off x="4851070" y="2996584"/>
            <a:ext cx="2670092" cy="2670092"/>
          </a:xfrm>
          <a:prstGeom prst="ellipse">
            <a:avLst/>
          </a:prstGeom>
          <a:solidFill>
            <a:schemeClr val="bg1">
              <a:alpha val="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Ovale 9">
            <a:extLst>
              <a:ext uri="{FF2B5EF4-FFF2-40B4-BE49-F238E27FC236}">
                <a16:creationId xmlns:a16="http://schemas.microsoft.com/office/drawing/2014/main" id="{71D8CF8B-C2FB-D70A-EFF7-4719BEAB98FD}"/>
              </a:ext>
            </a:extLst>
          </p:cNvPr>
          <p:cNvSpPr/>
          <p:nvPr/>
        </p:nvSpPr>
        <p:spPr>
          <a:xfrm>
            <a:off x="8451408" y="3142880"/>
            <a:ext cx="2670092" cy="2670092"/>
          </a:xfrm>
          <a:prstGeom prst="ellipse">
            <a:avLst/>
          </a:prstGeom>
          <a:solidFill>
            <a:schemeClr val="bg1">
              <a:alpha val="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Ovale 10">
            <a:extLst>
              <a:ext uri="{FF2B5EF4-FFF2-40B4-BE49-F238E27FC236}">
                <a16:creationId xmlns:a16="http://schemas.microsoft.com/office/drawing/2014/main" id="{74F7769D-053F-9A1A-16B4-DE7701980B41}"/>
              </a:ext>
            </a:extLst>
          </p:cNvPr>
          <p:cNvSpPr/>
          <p:nvPr/>
        </p:nvSpPr>
        <p:spPr>
          <a:xfrm>
            <a:off x="1020351" y="3036297"/>
            <a:ext cx="2670092" cy="2670092"/>
          </a:xfrm>
          <a:prstGeom prst="ellipse">
            <a:avLst/>
          </a:prstGeom>
          <a:solidFill>
            <a:schemeClr val="bg1">
              <a:alpha val="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965E9E48-D913-E4FB-888B-8C64BEC8416B}"/>
              </a:ext>
            </a:extLst>
          </p:cNvPr>
          <p:cNvSpPr txBox="1"/>
          <p:nvPr/>
        </p:nvSpPr>
        <p:spPr>
          <a:xfrm>
            <a:off x="2000630" y="6139376"/>
            <a:ext cx="965328" cy="400110"/>
          </a:xfrm>
          <a:prstGeom prst="rect">
            <a:avLst/>
          </a:prstGeom>
          <a:noFill/>
        </p:spPr>
        <p:txBody>
          <a:bodyPr wrap="none" rtlCol="0">
            <a:spAutoFit/>
          </a:bodyPr>
          <a:lstStyle/>
          <a:p>
            <a:pPr algn="ctr"/>
            <a:r>
              <a:rPr lang="it-IT" sz="2000" b="1" dirty="0">
                <a:effectLst/>
                <a:latin typeface="Calibri" panose="020F0502020204030204" pitchFamily="34" charset="0"/>
                <a:cs typeface="Calibri" panose="020F0502020204030204" pitchFamily="34" charset="0"/>
              </a:rPr>
              <a:t>Barbari</a:t>
            </a:r>
            <a:endParaRPr lang="it-IT" sz="2000" dirty="0">
              <a:effectLst/>
              <a:latin typeface="Calibri" panose="020F0502020204030204" pitchFamily="34" charset="0"/>
              <a:cs typeface="Calibri" panose="020F0502020204030204" pitchFamily="34" charset="0"/>
            </a:endParaRPr>
          </a:p>
        </p:txBody>
      </p:sp>
      <p:sp>
        <p:nvSpPr>
          <p:cNvPr id="13" name="CasellaDiTesto 12">
            <a:extLst>
              <a:ext uri="{FF2B5EF4-FFF2-40B4-BE49-F238E27FC236}">
                <a16:creationId xmlns:a16="http://schemas.microsoft.com/office/drawing/2014/main" id="{35092DF1-FE5E-7BF1-1E0B-A69239EBDAD8}"/>
              </a:ext>
            </a:extLst>
          </p:cNvPr>
          <p:cNvSpPr txBox="1"/>
          <p:nvPr/>
        </p:nvSpPr>
        <p:spPr>
          <a:xfrm>
            <a:off x="4995507" y="6139376"/>
            <a:ext cx="2200988" cy="400110"/>
          </a:xfrm>
          <a:prstGeom prst="rect">
            <a:avLst/>
          </a:prstGeom>
          <a:noFill/>
        </p:spPr>
        <p:txBody>
          <a:bodyPr wrap="none" rtlCol="0">
            <a:spAutoFit/>
          </a:bodyPr>
          <a:lstStyle/>
          <a:p>
            <a:pPr algn="ctr"/>
            <a:r>
              <a:rPr lang="it-IT" sz="2000" b="1" dirty="0">
                <a:latin typeface="Calibri" panose="020F0502020204030204" pitchFamily="34" charset="0"/>
                <a:cs typeface="Calibri" panose="020F0502020204030204" pitchFamily="34" charset="0"/>
              </a:rPr>
              <a:t>Romolo Augustolo </a:t>
            </a:r>
          </a:p>
        </p:txBody>
      </p:sp>
      <p:sp>
        <p:nvSpPr>
          <p:cNvPr id="14" name="CasellaDiTesto 13">
            <a:extLst>
              <a:ext uri="{FF2B5EF4-FFF2-40B4-BE49-F238E27FC236}">
                <a16:creationId xmlns:a16="http://schemas.microsoft.com/office/drawing/2014/main" id="{957385B4-D2A2-11D4-B2D5-8B74995FD355}"/>
              </a:ext>
            </a:extLst>
          </p:cNvPr>
          <p:cNvSpPr txBox="1"/>
          <p:nvPr/>
        </p:nvSpPr>
        <p:spPr>
          <a:xfrm>
            <a:off x="9330077" y="6139376"/>
            <a:ext cx="757259" cy="400110"/>
          </a:xfrm>
          <a:prstGeom prst="rect">
            <a:avLst/>
          </a:prstGeom>
          <a:noFill/>
        </p:spPr>
        <p:txBody>
          <a:bodyPr wrap="none" rtlCol="0">
            <a:spAutoFit/>
          </a:bodyPr>
          <a:lstStyle/>
          <a:p>
            <a:pPr algn="ctr"/>
            <a:r>
              <a:rPr lang="it-IT" sz="2000" b="1" dirty="0">
                <a:effectLst/>
                <a:latin typeface="Calibri" panose="020F0502020204030204" pitchFamily="34" charset="0"/>
                <a:cs typeface="Calibri" panose="020F0502020204030204" pitchFamily="34" charset="0"/>
              </a:rPr>
              <a:t>Attila</a:t>
            </a:r>
            <a:endParaRPr lang="it-IT" sz="20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148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4831727" cy="4278094"/>
          </a:xfrm>
          <a:prstGeom prst="rect">
            <a:avLst/>
          </a:prstGeom>
          <a:noFill/>
        </p:spPr>
        <p:txBody>
          <a:bodyPr wrap="square" rtlCol="0">
            <a:spAutoFit/>
          </a:bodyPr>
          <a:lstStyle/>
          <a:p>
            <a:r>
              <a:rPr lang="it-IT" sz="2000" b="1" dirty="0">
                <a:solidFill>
                  <a:srgbClr val="932B83"/>
                </a:solidFill>
              </a:rPr>
              <a:t>Lezione 1 - La divisione dell’Impero romano</a:t>
            </a:r>
          </a:p>
          <a:p>
            <a:endParaRPr lang="it-IT" dirty="0"/>
          </a:p>
          <a:p>
            <a:r>
              <a:rPr lang="it-IT" dirty="0"/>
              <a:t>Nel </a:t>
            </a:r>
            <a:r>
              <a:rPr lang="it-IT" b="1" dirty="0"/>
              <a:t>395</a:t>
            </a:r>
            <a:r>
              <a:rPr lang="it-IT" dirty="0"/>
              <a:t> l’Impero romano si divise definitivamente in due parti: l’</a:t>
            </a:r>
            <a:r>
              <a:rPr lang="it-IT" b="1" dirty="0"/>
              <a:t>Impero</a:t>
            </a:r>
            <a:r>
              <a:rPr lang="it-IT" dirty="0"/>
              <a:t> </a:t>
            </a:r>
            <a:r>
              <a:rPr lang="it-IT" b="1" dirty="0"/>
              <a:t>romano</a:t>
            </a:r>
            <a:r>
              <a:rPr lang="it-IT" dirty="0"/>
              <a:t> </a:t>
            </a:r>
            <a:r>
              <a:rPr lang="it-IT" b="1" dirty="0"/>
              <a:t>d’Oriente</a:t>
            </a:r>
            <a:r>
              <a:rPr lang="it-IT" dirty="0"/>
              <a:t> e l’</a:t>
            </a:r>
            <a:r>
              <a:rPr lang="it-IT" b="1" dirty="0"/>
              <a:t>Impero</a:t>
            </a:r>
            <a:r>
              <a:rPr lang="it-IT" dirty="0"/>
              <a:t> </a:t>
            </a:r>
            <a:r>
              <a:rPr lang="it-IT" b="1" dirty="0"/>
              <a:t>romano</a:t>
            </a:r>
            <a:r>
              <a:rPr lang="it-IT" dirty="0"/>
              <a:t> </a:t>
            </a:r>
            <a:r>
              <a:rPr lang="it-IT" b="1" dirty="0"/>
              <a:t>d’Occidente</a:t>
            </a:r>
            <a:r>
              <a:rPr lang="it-IT" dirty="0"/>
              <a:t>. L’imperatore </a:t>
            </a:r>
            <a:r>
              <a:rPr lang="it-IT" b="1" dirty="0"/>
              <a:t>Teodosio</a:t>
            </a:r>
            <a:r>
              <a:rPr lang="it-IT" dirty="0"/>
              <a:t> aveva stabilito che alla sua morte il vasto territorio dell’Impero sarebbero stato diviso tra i suoi due figli. E così successe: ad </a:t>
            </a:r>
            <a:r>
              <a:rPr lang="it-IT" b="1" dirty="0"/>
              <a:t>Arcadio</a:t>
            </a:r>
            <a:r>
              <a:rPr lang="it-IT" dirty="0"/>
              <a:t> venne affidata la parte </a:t>
            </a:r>
            <a:r>
              <a:rPr lang="it-IT" b="1" dirty="0"/>
              <a:t>orientale</a:t>
            </a:r>
            <a:r>
              <a:rPr lang="it-IT" dirty="0"/>
              <a:t> dell’Impero e a </a:t>
            </a:r>
            <a:r>
              <a:rPr lang="it-IT" b="1" dirty="0"/>
              <a:t>Onorio</a:t>
            </a:r>
            <a:r>
              <a:rPr lang="it-IT" dirty="0"/>
              <a:t> quella </a:t>
            </a:r>
            <a:r>
              <a:rPr lang="it-IT" b="1" dirty="0"/>
              <a:t>occidentale</a:t>
            </a:r>
            <a:r>
              <a:rPr lang="it-IT" dirty="0"/>
              <a:t>.</a:t>
            </a:r>
          </a:p>
          <a:p>
            <a:r>
              <a:rPr lang="it-IT" dirty="0"/>
              <a:t>Da questo momento le due parti dell’Impero avranno destini completamente opposti: l’Impero romano d’Oriente, più ricco e stabile, durerà ancora a lungo; l’Impero romano d’Occidente, invece, crollerà nel giro di poco tempo.</a:t>
            </a:r>
          </a:p>
        </p:txBody>
      </p:sp>
      <p:pic>
        <p:nvPicPr>
          <p:cNvPr id="3" name="Immagine 2" descr="Immagine che contiene mappa&#10;&#10;Descrizione generata automaticamente">
            <a:extLst>
              <a:ext uri="{FF2B5EF4-FFF2-40B4-BE49-F238E27FC236}">
                <a16:creationId xmlns:a16="http://schemas.microsoft.com/office/drawing/2014/main" id="{AA3FAB4A-F7FE-4102-C2E0-74675074F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565" y="1532128"/>
            <a:ext cx="5627611" cy="4490720"/>
          </a:xfrm>
          <a:prstGeom prst="rect">
            <a:avLst/>
          </a:prstGeom>
        </p:spPr>
      </p:pic>
    </p:spTree>
    <p:extLst>
      <p:ext uri="{BB962C8B-B14F-4D97-AF65-F5344CB8AC3E}">
        <p14:creationId xmlns:p14="http://schemas.microsoft.com/office/powerpoint/2010/main" val="362999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3807599" cy="3970318"/>
          </a:xfrm>
          <a:prstGeom prst="rect">
            <a:avLst/>
          </a:prstGeom>
          <a:noFill/>
        </p:spPr>
        <p:txBody>
          <a:bodyPr wrap="square" rtlCol="0">
            <a:spAutoFit/>
          </a:bodyPr>
          <a:lstStyle/>
          <a:p>
            <a:r>
              <a:rPr lang="it-IT" dirty="0"/>
              <a:t>L’</a:t>
            </a:r>
            <a:r>
              <a:rPr lang="it-IT" b="1" dirty="0"/>
              <a:t>Impero</a:t>
            </a:r>
            <a:r>
              <a:rPr lang="it-IT" dirty="0"/>
              <a:t> </a:t>
            </a:r>
            <a:r>
              <a:rPr lang="it-IT" b="1" dirty="0"/>
              <a:t>romano d’Oriente </a:t>
            </a:r>
            <a:r>
              <a:rPr lang="it-IT" dirty="0"/>
              <a:t>comprendeva alcuni territori dell’</a:t>
            </a:r>
            <a:r>
              <a:rPr lang="it-IT" b="1" dirty="0"/>
              <a:t>Africa</a:t>
            </a:r>
            <a:r>
              <a:rPr lang="it-IT" dirty="0"/>
              <a:t> </a:t>
            </a:r>
            <a:r>
              <a:rPr lang="it-IT" b="1" dirty="0"/>
              <a:t>settentrionale</a:t>
            </a:r>
            <a:r>
              <a:rPr lang="it-IT" dirty="0"/>
              <a:t> (come l’</a:t>
            </a:r>
            <a:r>
              <a:rPr lang="it-IT" b="1" dirty="0"/>
              <a:t>Egitto</a:t>
            </a:r>
            <a:r>
              <a:rPr lang="it-IT" dirty="0"/>
              <a:t>), il </a:t>
            </a:r>
            <a:r>
              <a:rPr lang="it-IT" b="1" dirty="0"/>
              <a:t>Medio</a:t>
            </a:r>
            <a:r>
              <a:rPr lang="it-IT" dirty="0"/>
              <a:t> </a:t>
            </a:r>
            <a:r>
              <a:rPr lang="it-IT" b="1" dirty="0"/>
              <a:t>Oriente</a:t>
            </a:r>
            <a:r>
              <a:rPr lang="it-IT" dirty="0"/>
              <a:t>, l’</a:t>
            </a:r>
            <a:r>
              <a:rPr lang="it-IT" b="1" dirty="0"/>
              <a:t>Anatolia</a:t>
            </a:r>
            <a:r>
              <a:rPr lang="it-IT" dirty="0"/>
              <a:t> e parte dei </a:t>
            </a:r>
            <a:r>
              <a:rPr lang="it-IT" b="1" dirty="0"/>
              <a:t>Balcani</a:t>
            </a:r>
            <a:r>
              <a:rPr lang="it-IT" dirty="0"/>
              <a:t>. Questa parte dell’Impero non era stata colpita dalla crisi che nel III secolo aveva travagliato la parte occidentale: qui infatti la produzione agricola non era diminuita e la popolazione non era stata colpita da carestie ed epidemie; i </a:t>
            </a:r>
            <a:r>
              <a:rPr lang="it-IT" b="1" dirty="0"/>
              <a:t>commerci</a:t>
            </a:r>
            <a:r>
              <a:rPr lang="it-IT" dirty="0"/>
              <a:t> erano </a:t>
            </a:r>
            <a:r>
              <a:rPr lang="it-IT" b="1" dirty="0"/>
              <a:t>floridi</a:t>
            </a:r>
            <a:r>
              <a:rPr lang="it-IT" dirty="0"/>
              <a:t> e le </a:t>
            </a:r>
            <a:r>
              <a:rPr lang="it-IT" b="1" dirty="0"/>
              <a:t>città</a:t>
            </a:r>
            <a:r>
              <a:rPr lang="it-IT" dirty="0"/>
              <a:t> molto </a:t>
            </a:r>
            <a:r>
              <a:rPr lang="it-IT" b="1" dirty="0"/>
              <a:t>popolate</a:t>
            </a:r>
            <a:r>
              <a:rPr lang="it-IT" dirty="0"/>
              <a:t>; i </a:t>
            </a:r>
            <a:r>
              <a:rPr lang="it-IT" b="1" dirty="0"/>
              <a:t>confini</a:t>
            </a:r>
            <a:r>
              <a:rPr lang="it-IT" dirty="0"/>
              <a:t> erano ben </a:t>
            </a:r>
            <a:r>
              <a:rPr lang="it-IT" b="1" dirty="0"/>
              <a:t>difesi</a:t>
            </a:r>
            <a:r>
              <a:rPr lang="it-IT" dirty="0"/>
              <a:t>. La </a:t>
            </a:r>
            <a:r>
              <a:rPr lang="it-IT" b="1" dirty="0"/>
              <a:t>stabilità</a:t>
            </a:r>
            <a:r>
              <a:rPr lang="it-IT" dirty="0"/>
              <a:t> che caratterizzava la parte orientale</a:t>
            </a:r>
          </a:p>
        </p:txBody>
      </p:sp>
      <p:pic>
        <p:nvPicPr>
          <p:cNvPr id="3" name="Immagine 2" descr="Immagine che contiene edificio, scultura, pietra&#10;&#10;Descrizione generata automaticamente">
            <a:extLst>
              <a:ext uri="{FF2B5EF4-FFF2-40B4-BE49-F238E27FC236}">
                <a16:creationId xmlns:a16="http://schemas.microsoft.com/office/drawing/2014/main" id="{8491BD6B-1D85-CCC2-B650-AEEA4B203CBB}"/>
              </a:ext>
            </a:extLst>
          </p:cNvPr>
          <p:cNvPicPr>
            <a:picLocks noChangeAspect="1"/>
          </p:cNvPicPr>
          <p:nvPr/>
        </p:nvPicPr>
        <p:blipFill rotWithShape="1">
          <a:blip r:embed="rId2">
            <a:extLst>
              <a:ext uri="{28A0092B-C50C-407E-A947-70E740481C1C}">
                <a14:useLocalDpi xmlns:a14="http://schemas.microsoft.com/office/drawing/2010/main" val="0"/>
              </a:ext>
            </a:extLst>
          </a:blip>
          <a:srcRect b="4224"/>
          <a:stretch/>
        </p:blipFill>
        <p:spPr>
          <a:xfrm>
            <a:off x="4980178" y="973805"/>
            <a:ext cx="6718300" cy="3636910"/>
          </a:xfrm>
          <a:prstGeom prst="rect">
            <a:avLst/>
          </a:prstGeom>
        </p:spPr>
      </p:pic>
      <p:sp>
        <p:nvSpPr>
          <p:cNvPr id="6" name="CasellaDiTesto 5">
            <a:extLst>
              <a:ext uri="{FF2B5EF4-FFF2-40B4-BE49-F238E27FC236}">
                <a16:creationId xmlns:a16="http://schemas.microsoft.com/office/drawing/2014/main" id="{DCBA7A7C-9749-0716-D6F8-F436AFEAF5C1}"/>
              </a:ext>
            </a:extLst>
          </p:cNvPr>
          <p:cNvSpPr txBox="1"/>
          <p:nvPr/>
        </p:nvSpPr>
        <p:spPr>
          <a:xfrm>
            <a:off x="849744" y="4722581"/>
            <a:ext cx="8733167" cy="923330"/>
          </a:xfrm>
          <a:prstGeom prst="rect">
            <a:avLst/>
          </a:prstGeom>
          <a:noFill/>
        </p:spPr>
        <p:txBody>
          <a:bodyPr wrap="square">
            <a:spAutoFit/>
          </a:bodyPr>
          <a:lstStyle/>
          <a:p>
            <a:r>
              <a:rPr lang="it-IT" dirty="0"/>
              <a:t>dell’Impero </a:t>
            </a:r>
            <a:r>
              <a:rPr lang="it-IT" b="1" dirty="0"/>
              <a:t>rafforzò la figura dell’imperatore</a:t>
            </a:r>
            <a:r>
              <a:rPr lang="it-IT" dirty="0"/>
              <a:t>, il quale svolgeva un ruolo importante anche in ambito religioso, dal momento che nominava il patriarca di Costantinopoli e convocava e dirigeva i concili.</a:t>
            </a:r>
          </a:p>
        </p:txBody>
      </p:sp>
    </p:spTree>
    <p:extLst>
      <p:ext uri="{BB962C8B-B14F-4D97-AF65-F5344CB8AC3E}">
        <p14:creationId xmlns:p14="http://schemas.microsoft.com/office/powerpoint/2010/main" val="333864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6575183" cy="4801314"/>
          </a:xfrm>
          <a:prstGeom prst="rect">
            <a:avLst/>
          </a:prstGeom>
          <a:noFill/>
        </p:spPr>
        <p:txBody>
          <a:bodyPr wrap="square" rtlCol="0">
            <a:spAutoFit/>
          </a:bodyPr>
          <a:lstStyle/>
          <a:p>
            <a:r>
              <a:rPr lang="it-IT" dirty="0"/>
              <a:t>L’</a:t>
            </a:r>
            <a:r>
              <a:rPr lang="it-IT" b="1" dirty="0"/>
              <a:t>Impero</a:t>
            </a:r>
            <a:r>
              <a:rPr lang="it-IT" dirty="0"/>
              <a:t> </a:t>
            </a:r>
            <a:r>
              <a:rPr lang="it-IT" b="1" dirty="0"/>
              <a:t>romano</a:t>
            </a:r>
            <a:r>
              <a:rPr lang="it-IT" dirty="0"/>
              <a:t> </a:t>
            </a:r>
            <a:r>
              <a:rPr lang="it-IT" b="1" dirty="0"/>
              <a:t>d’Occidente</a:t>
            </a:r>
            <a:r>
              <a:rPr lang="it-IT" dirty="0"/>
              <a:t> comprendeva la </a:t>
            </a:r>
            <a:r>
              <a:rPr lang="it-IT" b="1" dirty="0"/>
              <a:t>Penisola</a:t>
            </a:r>
            <a:r>
              <a:rPr lang="it-IT" dirty="0"/>
              <a:t> </a:t>
            </a:r>
            <a:r>
              <a:rPr lang="it-IT" b="1" dirty="0"/>
              <a:t>Italica</a:t>
            </a:r>
            <a:r>
              <a:rPr lang="it-IT" dirty="0"/>
              <a:t>, i territori dell’</a:t>
            </a:r>
            <a:r>
              <a:rPr lang="it-IT" b="1" dirty="0"/>
              <a:t>Africa</a:t>
            </a:r>
            <a:r>
              <a:rPr lang="it-IT" dirty="0"/>
              <a:t> </a:t>
            </a:r>
            <a:r>
              <a:rPr lang="it-IT" b="1" dirty="0"/>
              <a:t>nord-occidentale</a:t>
            </a:r>
            <a:r>
              <a:rPr lang="it-IT" dirty="0"/>
              <a:t>, la </a:t>
            </a:r>
            <a:r>
              <a:rPr lang="it-IT" b="1" dirty="0"/>
              <a:t>Penisola</a:t>
            </a:r>
            <a:r>
              <a:rPr lang="it-IT" dirty="0"/>
              <a:t> </a:t>
            </a:r>
            <a:r>
              <a:rPr lang="it-IT" b="1" dirty="0"/>
              <a:t>Iberica</a:t>
            </a:r>
            <a:r>
              <a:rPr lang="it-IT" dirty="0"/>
              <a:t>, la </a:t>
            </a:r>
            <a:r>
              <a:rPr lang="it-IT" b="1" dirty="0"/>
              <a:t>Gallia</a:t>
            </a:r>
            <a:r>
              <a:rPr lang="it-IT" dirty="0"/>
              <a:t>, la </a:t>
            </a:r>
            <a:r>
              <a:rPr lang="it-IT" b="1" dirty="0"/>
              <a:t>Britannia</a:t>
            </a:r>
            <a:r>
              <a:rPr lang="it-IT" dirty="0"/>
              <a:t> e parte dei </a:t>
            </a:r>
            <a:r>
              <a:rPr lang="it-IT" b="1" dirty="0"/>
              <a:t>Balcani</a:t>
            </a:r>
            <a:r>
              <a:rPr lang="it-IT" dirty="0"/>
              <a:t>. Questa parte dell’Impero, invece, era ancora fortemente indebolita dalle conseguenze della </a:t>
            </a:r>
            <a:r>
              <a:rPr lang="it-IT" b="1" dirty="0"/>
              <a:t>crisi del III secolo</a:t>
            </a:r>
            <a:r>
              <a:rPr lang="it-IT" dirty="0"/>
              <a:t>, che aveva determinato un </a:t>
            </a:r>
            <a:r>
              <a:rPr lang="it-IT" b="1" dirty="0"/>
              <a:t>calo</a:t>
            </a:r>
            <a:r>
              <a:rPr lang="it-IT" dirty="0"/>
              <a:t> </a:t>
            </a:r>
            <a:r>
              <a:rPr lang="it-IT" b="1" dirty="0"/>
              <a:t>demografico</a:t>
            </a:r>
            <a:r>
              <a:rPr lang="it-IT" dirty="0"/>
              <a:t>, una </a:t>
            </a:r>
            <a:r>
              <a:rPr lang="it-IT" b="1" dirty="0"/>
              <a:t>diminuzione della produzione agricola</a:t>
            </a:r>
            <a:r>
              <a:rPr lang="it-IT" dirty="0"/>
              <a:t> e una </a:t>
            </a:r>
            <a:r>
              <a:rPr lang="it-IT" b="1" dirty="0"/>
              <a:t>forte instabilità politica</a:t>
            </a:r>
            <a:r>
              <a:rPr lang="it-IT" dirty="0"/>
              <a:t>.</a:t>
            </a:r>
          </a:p>
          <a:p>
            <a:r>
              <a:rPr lang="it-IT" dirty="0"/>
              <a:t>Inoltre, col passare del tempo, le </a:t>
            </a:r>
            <a:r>
              <a:rPr lang="it-IT" b="1" dirty="0"/>
              <a:t>incursioni barbariche</a:t>
            </a:r>
            <a:r>
              <a:rPr lang="it-IT" dirty="0"/>
              <a:t> divenne più frequenti e violente. Nel tentativo di fermarle, l’Impero aveva stretto accordi con alcune di queste tribù, che si impegnavano a difendere il territorio romano in cambio di un pagamento in denaro (</a:t>
            </a:r>
            <a:r>
              <a:rPr lang="it-IT" b="1" i="1" dirty="0" err="1"/>
              <a:t>foederatio</a:t>
            </a:r>
            <a:r>
              <a:rPr lang="it-IT" dirty="0"/>
              <a:t>) o della possibilità di stanziarsi all’interno del territorio romano (</a:t>
            </a:r>
            <a:r>
              <a:rPr lang="it-IT" b="1" i="1" dirty="0" err="1"/>
              <a:t>hospitalitas</a:t>
            </a:r>
            <a:r>
              <a:rPr lang="it-IT" dirty="0"/>
              <a:t>).</a:t>
            </a:r>
          </a:p>
          <a:p>
            <a:r>
              <a:rPr lang="it-IT" dirty="0"/>
              <a:t>In Occidente </a:t>
            </a:r>
            <a:r>
              <a:rPr lang="it-IT" b="1" dirty="0"/>
              <a:t>numerosi imperatori</a:t>
            </a:r>
            <a:r>
              <a:rPr lang="it-IT" dirty="0"/>
              <a:t> si succedettero al potere, ma nessuno riuscì a imporre la propria autorità. Tale instabilità politica rafforzò l’autorità dei </a:t>
            </a:r>
            <a:r>
              <a:rPr lang="it-IT" b="1" dirty="0"/>
              <a:t>vescovi</a:t>
            </a:r>
            <a:r>
              <a:rPr lang="it-IT" dirty="0"/>
              <a:t>, che iniziarono a svolgere incarichi al di fuori della sfera religiosa, come l’amministrazione della giustizia.</a:t>
            </a:r>
          </a:p>
        </p:txBody>
      </p:sp>
      <p:pic>
        <p:nvPicPr>
          <p:cNvPr id="8" name="Immagine 7" descr="Immagine che contiene edificio, pietra&#10;&#10;Descrizione generata automaticamente">
            <a:extLst>
              <a:ext uri="{FF2B5EF4-FFF2-40B4-BE49-F238E27FC236}">
                <a16:creationId xmlns:a16="http://schemas.microsoft.com/office/drawing/2014/main" id="{65F27AE9-F75F-D665-76D9-B2ED59A9E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306" y="270256"/>
            <a:ext cx="2984500" cy="6146800"/>
          </a:xfrm>
          <a:prstGeom prst="rect">
            <a:avLst/>
          </a:prstGeom>
        </p:spPr>
      </p:pic>
    </p:spTree>
    <p:extLst>
      <p:ext uri="{BB962C8B-B14F-4D97-AF65-F5344CB8AC3E}">
        <p14:creationId xmlns:p14="http://schemas.microsoft.com/office/powerpoint/2010/main" val="316742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6026543" cy="4555093"/>
          </a:xfrm>
          <a:prstGeom prst="rect">
            <a:avLst/>
          </a:prstGeom>
          <a:noFill/>
        </p:spPr>
        <p:txBody>
          <a:bodyPr wrap="square" rtlCol="0">
            <a:spAutoFit/>
          </a:bodyPr>
          <a:lstStyle/>
          <a:p>
            <a:r>
              <a:rPr lang="it-IT" sz="2000" b="1" dirty="0">
                <a:solidFill>
                  <a:srgbClr val="932B83"/>
                </a:solidFill>
              </a:rPr>
              <a:t>Lezione 2 - Le invasioni barbariche</a:t>
            </a:r>
          </a:p>
          <a:p>
            <a:endParaRPr lang="it-IT" dirty="0"/>
          </a:p>
          <a:p>
            <a:r>
              <a:rPr lang="it-IT" dirty="0"/>
              <a:t>Con il termine </a:t>
            </a:r>
            <a:r>
              <a:rPr lang="it-IT" b="1" dirty="0"/>
              <a:t>barbari</a:t>
            </a:r>
            <a:r>
              <a:rPr lang="it-IT" dirty="0"/>
              <a:t>, o </a:t>
            </a:r>
            <a:r>
              <a:rPr lang="it-IT" b="1" dirty="0"/>
              <a:t>Germani</a:t>
            </a:r>
            <a:r>
              <a:rPr lang="it-IT" dirty="0"/>
              <a:t>, i Romani indicavano tutte le </a:t>
            </a:r>
            <a:r>
              <a:rPr lang="it-IT" b="1" dirty="0"/>
              <a:t>popolazioni che vivevano al di là dei confini segnati dai fiumi Reno e Danubio</a:t>
            </a:r>
            <a:r>
              <a:rPr lang="it-IT" dirty="0"/>
              <a:t>. Con un’unica parola veniva quindi indicata una grande varietà di popolazioni molto diverse tra di loro, ma con organizzazioni tribali simili.</a:t>
            </a:r>
          </a:p>
          <a:p>
            <a:r>
              <a:rPr lang="it-IT" dirty="0"/>
              <a:t>I barbari erano solitamente </a:t>
            </a:r>
            <a:r>
              <a:rPr lang="it-IT" b="1" dirty="0"/>
              <a:t>popolazioni seminomadi</a:t>
            </a:r>
            <a:r>
              <a:rPr lang="it-IT" dirty="0"/>
              <a:t>, che praticavano soprattutto la </a:t>
            </a:r>
            <a:r>
              <a:rPr lang="it-IT" b="1" dirty="0"/>
              <a:t>caccia</a:t>
            </a:r>
            <a:r>
              <a:rPr lang="it-IT" dirty="0"/>
              <a:t> e l’</a:t>
            </a:r>
            <a:r>
              <a:rPr lang="it-IT" b="1" dirty="0"/>
              <a:t>allevamento</a:t>
            </a:r>
            <a:r>
              <a:rPr lang="it-IT" dirty="0"/>
              <a:t>. La maggior parte di queste popolazioni avevano una </a:t>
            </a:r>
            <a:r>
              <a:rPr lang="it-IT" b="1" dirty="0"/>
              <a:t>cultura orale </a:t>
            </a:r>
            <a:r>
              <a:rPr lang="it-IT" dirty="0"/>
              <a:t>e non conoscevano la scrittura: ciò che sappiamo di queste popolazioni deriva da poche fonti materiali giunte fino a noi e dalle opere degli autori latini.</a:t>
            </a:r>
          </a:p>
          <a:p>
            <a:r>
              <a:rPr lang="it-IT" dirty="0"/>
              <a:t>Alla guida di ogni popolo barbarico c’era un </a:t>
            </a:r>
            <a:r>
              <a:rPr lang="it-IT" b="1" dirty="0"/>
              <a:t>capo guerriero</a:t>
            </a:r>
            <a:r>
              <a:rPr lang="it-IT" dirty="0"/>
              <a:t>, il cui potere si basava su un </a:t>
            </a:r>
            <a:r>
              <a:rPr lang="it-IT" b="1" dirty="0"/>
              <a:t>legame di fedeltà</a:t>
            </a:r>
            <a:r>
              <a:rPr lang="it-IT" dirty="0"/>
              <a:t>, che univa tutti i membri della tribù al capo.</a:t>
            </a:r>
          </a:p>
        </p:txBody>
      </p:sp>
      <p:pic>
        <p:nvPicPr>
          <p:cNvPr id="5" name="Immagine 4" descr="Immagine che contiene scultura, eretto, persona&#10;&#10;Descrizione generata automaticamente">
            <a:extLst>
              <a:ext uri="{FF2B5EF4-FFF2-40B4-BE49-F238E27FC236}">
                <a16:creationId xmlns:a16="http://schemas.microsoft.com/office/drawing/2014/main" id="{6C688F99-7746-A7D6-FC6C-E575CCA5D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318" y="731854"/>
            <a:ext cx="2357882" cy="5394291"/>
          </a:xfrm>
          <a:prstGeom prst="rect">
            <a:avLst/>
          </a:prstGeom>
        </p:spPr>
      </p:pic>
    </p:spTree>
    <p:extLst>
      <p:ext uri="{BB962C8B-B14F-4D97-AF65-F5344CB8AC3E}">
        <p14:creationId xmlns:p14="http://schemas.microsoft.com/office/powerpoint/2010/main" val="107253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4014863" cy="3970318"/>
          </a:xfrm>
          <a:prstGeom prst="rect">
            <a:avLst/>
          </a:prstGeom>
          <a:noFill/>
        </p:spPr>
        <p:txBody>
          <a:bodyPr wrap="square" rtlCol="0">
            <a:spAutoFit/>
          </a:bodyPr>
          <a:lstStyle/>
          <a:p>
            <a:r>
              <a:rPr lang="it-IT" dirty="0"/>
              <a:t>Nel corso del tempo i </a:t>
            </a:r>
            <a:r>
              <a:rPr lang="it-IT" b="1" dirty="0"/>
              <a:t>Romani</a:t>
            </a:r>
            <a:r>
              <a:rPr lang="it-IT" dirty="0"/>
              <a:t> instaurarono </a:t>
            </a:r>
            <a:r>
              <a:rPr lang="it-IT" b="1" dirty="0"/>
              <a:t>diversi tipi di relazione con le tribù barbariche</a:t>
            </a:r>
            <a:r>
              <a:rPr lang="it-IT" dirty="0"/>
              <a:t>: con </a:t>
            </a:r>
            <a:r>
              <a:rPr lang="it-IT" b="1" dirty="0"/>
              <a:t>alcune</a:t>
            </a:r>
            <a:r>
              <a:rPr lang="it-IT" dirty="0"/>
              <a:t> strinsero </a:t>
            </a:r>
            <a:r>
              <a:rPr lang="it-IT" b="1" dirty="0"/>
              <a:t>rapporti commerciali</a:t>
            </a:r>
            <a:r>
              <a:rPr lang="it-IT" dirty="0"/>
              <a:t> per acquistare da loro legname, pellicce, e ambra; </a:t>
            </a:r>
            <a:r>
              <a:rPr lang="it-IT" b="1" dirty="0"/>
              <a:t>altre</a:t>
            </a:r>
            <a:r>
              <a:rPr lang="it-IT" dirty="0"/>
              <a:t> invece furono </a:t>
            </a:r>
            <a:r>
              <a:rPr lang="it-IT" b="1" dirty="0"/>
              <a:t>insediate nel territorio dell’Impero</a:t>
            </a:r>
            <a:r>
              <a:rPr lang="it-IT" dirty="0"/>
              <a:t> per ripopolare zone disabitate o per difendere i confini dell’Impero.</a:t>
            </a:r>
          </a:p>
          <a:p>
            <a:r>
              <a:rPr lang="it-IT" dirty="0"/>
              <a:t>I </a:t>
            </a:r>
            <a:r>
              <a:rPr lang="it-IT" b="1" dirty="0"/>
              <a:t>barbari</a:t>
            </a:r>
            <a:r>
              <a:rPr lang="it-IT" dirty="0"/>
              <a:t> erano </a:t>
            </a:r>
            <a:r>
              <a:rPr lang="it-IT" b="1" dirty="0"/>
              <a:t>politeisti</a:t>
            </a:r>
            <a:r>
              <a:rPr lang="it-IT" dirty="0"/>
              <a:t>, ma a partire dal IV secolo iniziarono a convertirsi al </a:t>
            </a:r>
            <a:r>
              <a:rPr lang="it-IT" b="1" dirty="0"/>
              <a:t>cristianesimo</a:t>
            </a:r>
            <a:r>
              <a:rPr lang="it-IT" dirty="0"/>
              <a:t> </a:t>
            </a:r>
            <a:r>
              <a:rPr lang="it-IT" b="1" dirty="0"/>
              <a:t>ariano</a:t>
            </a:r>
            <a:r>
              <a:rPr lang="it-IT" dirty="0"/>
              <a:t>, in seguito all’opera di evangelizzazione del </a:t>
            </a:r>
            <a:r>
              <a:rPr lang="it-IT" b="1" dirty="0"/>
              <a:t>vescovo</a:t>
            </a:r>
            <a:r>
              <a:rPr lang="it-IT" dirty="0"/>
              <a:t> </a:t>
            </a:r>
            <a:r>
              <a:rPr lang="it-IT" b="1" dirty="0" err="1"/>
              <a:t>Ulfila</a:t>
            </a:r>
            <a:r>
              <a:rPr lang="it-IT" dirty="0"/>
              <a:t>, che era di dottrina ariana.</a:t>
            </a:r>
          </a:p>
        </p:txBody>
      </p:sp>
      <p:pic>
        <p:nvPicPr>
          <p:cNvPr id="3" name="Immagine 2" descr="Immagine che contiene dipinto&#10;&#10;Descrizione generata automaticamente">
            <a:extLst>
              <a:ext uri="{FF2B5EF4-FFF2-40B4-BE49-F238E27FC236}">
                <a16:creationId xmlns:a16="http://schemas.microsoft.com/office/drawing/2014/main" id="{DA38B4DD-5203-16F6-36A9-4F351F218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899340"/>
            <a:ext cx="7086600" cy="2806700"/>
          </a:xfrm>
          <a:prstGeom prst="rect">
            <a:avLst/>
          </a:prstGeom>
        </p:spPr>
      </p:pic>
    </p:spTree>
    <p:extLst>
      <p:ext uri="{BB962C8B-B14F-4D97-AF65-F5344CB8AC3E}">
        <p14:creationId xmlns:p14="http://schemas.microsoft.com/office/powerpoint/2010/main" val="35963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6148463" cy="4524315"/>
          </a:xfrm>
          <a:prstGeom prst="rect">
            <a:avLst/>
          </a:prstGeom>
          <a:noFill/>
        </p:spPr>
        <p:txBody>
          <a:bodyPr wrap="square" rtlCol="0">
            <a:spAutoFit/>
          </a:bodyPr>
          <a:lstStyle/>
          <a:p>
            <a:r>
              <a:rPr lang="it-IT" dirty="0"/>
              <a:t>Nel </a:t>
            </a:r>
            <a:r>
              <a:rPr lang="it-IT" b="1" dirty="0"/>
              <a:t>370</a:t>
            </a:r>
            <a:r>
              <a:rPr lang="it-IT" dirty="0"/>
              <a:t> l’</a:t>
            </a:r>
            <a:r>
              <a:rPr lang="it-IT" b="1" dirty="0"/>
              <a:t>avanzata</a:t>
            </a:r>
            <a:r>
              <a:rPr lang="it-IT" dirty="0"/>
              <a:t> </a:t>
            </a:r>
            <a:r>
              <a:rPr lang="it-IT" b="1" dirty="0"/>
              <a:t>degli Unni</a:t>
            </a:r>
            <a:r>
              <a:rPr lang="it-IT" dirty="0"/>
              <a:t>, che avevano varcato a est i monti Urali, spinse diverse popolazioni barbariche all’interno dei confini dell’Impero romano. Tra queste ci furono i </a:t>
            </a:r>
            <a:r>
              <a:rPr lang="it-IT" b="1" dirty="0"/>
              <a:t>Visigoti</a:t>
            </a:r>
            <a:r>
              <a:rPr lang="it-IT" dirty="0"/>
              <a:t>, che, sebbene avessero avuto il permesso di stanziarsi in Tracia, si scontrarono con l’esercito romano sconfiggendolo nel </a:t>
            </a:r>
            <a:r>
              <a:rPr lang="it-IT" b="1" dirty="0"/>
              <a:t>378</a:t>
            </a:r>
            <a:r>
              <a:rPr lang="it-IT" dirty="0"/>
              <a:t> nella </a:t>
            </a:r>
            <a:r>
              <a:rPr lang="it-IT" b="1" dirty="0"/>
              <a:t>battaglia</a:t>
            </a:r>
            <a:r>
              <a:rPr lang="it-IT" dirty="0"/>
              <a:t> </a:t>
            </a:r>
            <a:r>
              <a:rPr lang="it-IT" b="1" dirty="0"/>
              <a:t>di</a:t>
            </a:r>
            <a:r>
              <a:rPr lang="it-IT" dirty="0"/>
              <a:t> </a:t>
            </a:r>
            <a:r>
              <a:rPr lang="it-IT" b="1" dirty="0"/>
              <a:t>Adrianopoli</a:t>
            </a:r>
            <a:r>
              <a:rPr lang="it-IT" dirty="0"/>
              <a:t>.</a:t>
            </a:r>
          </a:p>
          <a:p>
            <a:r>
              <a:rPr lang="it-IT" b="1" dirty="0"/>
              <a:t>Tra il 404 e il 410 </a:t>
            </a:r>
            <a:r>
              <a:rPr lang="it-IT" dirty="0"/>
              <a:t>avvennero le </a:t>
            </a:r>
            <a:r>
              <a:rPr lang="it-IT" b="1" dirty="0"/>
              <a:t>grandi invasioni barbariche</a:t>
            </a:r>
            <a:r>
              <a:rPr lang="it-IT" dirty="0"/>
              <a:t>: numerose tribù oltrepassarono i confini del Reno e del Danubio e si stanziarono nei territori dell’Impero. Davanti all’arrivo di così tante popolazioni, l’esercito romano iniziò a ritirarsi abbandonando i territori dell’Impero.</a:t>
            </a:r>
          </a:p>
          <a:p>
            <a:r>
              <a:rPr lang="it-IT" dirty="0"/>
              <a:t>Nel </a:t>
            </a:r>
            <a:r>
              <a:rPr lang="it-IT" b="1" dirty="0"/>
              <a:t>410</a:t>
            </a:r>
            <a:r>
              <a:rPr lang="it-IT" dirty="0"/>
              <a:t> i </a:t>
            </a:r>
            <a:r>
              <a:rPr lang="it-IT" b="1" dirty="0"/>
              <a:t>Visigoti</a:t>
            </a:r>
            <a:r>
              <a:rPr lang="it-IT" dirty="0"/>
              <a:t>, guidati dal loro </a:t>
            </a:r>
            <a:r>
              <a:rPr lang="it-IT" b="1" dirty="0"/>
              <a:t>re Alarico</a:t>
            </a:r>
            <a:r>
              <a:rPr lang="it-IT" dirty="0"/>
              <a:t>, riuscirono a raggiungere </a:t>
            </a:r>
            <a:r>
              <a:rPr lang="it-IT" b="1" dirty="0"/>
              <a:t>Roma</a:t>
            </a:r>
            <a:r>
              <a:rPr lang="it-IT" dirty="0"/>
              <a:t> </a:t>
            </a:r>
            <a:r>
              <a:rPr lang="it-IT" b="1" dirty="0"/>
              <a:t>saccheggiandola per tre giorni</a:t>
            </a:r>
            <a:r>
              <a:rPr lang="it-IT" dirty="0"/>
              <a:t>. In seguito i Visigoti proseguirono verso sud arrivando fino in Calabria. Dopo la morte di Alarico, i Visigoti si insediarono nel </a:t>
            </a:r>
            <a:r>
              <a:rPr lang="it-IT" b="1" dirty="0"/>
              <a:t>Sud della Gallia</a:t>
            </a:r>
            <a:r>
              <a:rPr lang="it-IT" dirty="0"/>
              <a:t>, e da lì si espansero nella </a:t>
            </a:r>
            <a:r>
              <a:rPr lang="it-IT" b="1" dirty="0"/>
              <a:t>Penisola Iberica</a:t>
            </a:r>
            <a:r>
              <a:rPr lang="it-IT" dirty="0"/>
              <a:t>.</a:t>
            </a:r>
          </a:p>
        </p:txBody>
      </p:sp>
      <p:pic>
        <p:nvPicPr>
          <p:cNvPr id="6" name="Immagine 5">
            <a:extLst>
              <a:ext uri="{FF2B5EF4-FFF2-40B4-BE49-F238E27FC236}">
                <a16:creationId xmlns:a16="http://schemas.microsoft.com/office/drawing/2014/main" id="{2B98AB7F-D1E0-CFA8-70F9-EE47A64D1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956918">
            <a:off x="5346832" y="-96302"/>
            <a:ext cx="8084374" cy="6416408"/>
          </a:xfrm>
          <a:prstGeom prst="rect">
            <a:avLst/>
          </a:prstGeom>
        </p:spPr>
      </p:pic>
    </p:spTree>
    <p:extLst>
      <p:ext uri="{BB962C8B-B14F-4D97-AF65-F5344CB8AC3E}">
        <p14:creationId xmlns:p14="http://schemas.microsoft.com/office/powerpoint/2010/main" val="162893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5782703" cy="2308324"/>
          </a:xfrm>
          <a:prstGeom prst="rect">
            <a:avLst/>
          </a:prstGeom>
          <a:noFill/>
        </p:spPr>
        <p:txBody>
          <a:bodyPr wrap="square" rtlCol="0">
            <a:spAutoFit/>
          </a:bodyPr>
          <a:lstStyle/>
          <a:p>
            <a:r>
              <a:rPr lang="it-IT" dirty="0"/>
              <a:t>Nel </a:t>
            </a:r>
            <a:r>
              <a:rPr lang="it-IT" b="1" dirty="0"/>
              <a:t>438</a:t>
            </a:r>
            <a:r>
              <a:rPr lang="it-IT" dirty="0"/>
              <a:t> gli </a:t>
            </a:r>
            <a:r>
              <a:rPr lang="it-IT" b="1" dirty="0"/>
              <a:t>Unni</a:t>
            </a:r>
            <a:r>
              <a:rPr lang="it-IT" dirty="0"/>
              <a:t>, guidati da </a:t>
            </a:r>
            <a:r>
              <a:rPr lang="it-IT" b="1" dirty="0"/>
              <a:t>Attila</a:t>
            </a:r>
            <a:r>
              <a:rPr lang="it-IT" dirty="0"/>
              <a:t>, superarono il Danubio arrivando fino in </a:t>
            </a:r>
            <a:r>
              <a:rPr lang="it-IT" b="1" dirty="0"/>
              <a:t>Gallia</a:t>
            </a:r>
            <a:r>
              <a:rPr lang="it-IT" dirty="0"/>
              <a:t>. Qui però furono fermati dal generale romano Ezio, che guidava un esercito composto da Burgundi e Visigoti. Dopo questa sconfitta, gli Unni si diressero verso sud e scesero in </a:t>
            </a:r>
            <a:r>
              <a:rPr lang="it-IT" b="1" dirty="0"/>
              <a:t>Italia</a:t>
            </a:r>
            <a:r>
              <a:rPr lang="it-IT" dirty="0"/>
              <a:t> attraverso il Friuli distruggendo la città di Aquileia. In seguito Attila continuò ad avanzare verso Roma, ma venne fermato da </a:t>
            </a:r>
            <a:r>
              <a:rPr lang="it-IT" b="1" dirty="0"/>
              <a:t>papa Leone I</a:t>
            </a:r>
            <a:r>
              <a:rPr lang="it-IT" dirty="0"/>
              <a:t> sul </a:t>
            </a:r>
            <a:r>
              <a:rPr lang="it-IT" b="1" dirty="0"/>
              <a:t>fiume</a:t>
            </a:r>
            <a:r>
              <a:rPr lang="it-IT" dirty="0"/>
              <a:t> </a:t>
            </a:r>
            <a:r>
              <a:rPr lang="it-IT" b="1" dirty="0"/>
              <a:t>Mincio</a:t>
            </a:r>
            <a:r>
              <a:rPr lang="it-IT" dirty="0"/>
              <a:t>, vicino a Mantova.</a:t>
            </a:r>
          </a:p>
        </p:txBody>
      </p:sp>
      <p:pic>
        <p:nvPicPr>
          <p:cNvPr id="3" name="Immagine 2" descr="Immagine che contiene moneta&#10;&#10;Descrizione generata automaticamente">
            <a:extLst>
              <a:ext uri="{FF2B5EF4-FFF2-40B4-BE49-F238E27FC236}">
                <a16:creationId xmlns:a16="http://schemas.microsoft.com/office/drawing/2014/main" id="{3F99EF62-D74A-11DE-71B8-E2DCD1480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315" y="849746"/>
            <a:ext cx="2780785" cy="3218854"/>
          </a:xfrm>
          <a:prstGeom prst="rect">
            <a:avLst/>
          </a:prstGeom>
        </p:spPr>
      </p:pic>
    </p:spTree>
    <p:extLst>
      <p:ext uri="{BB962C8B-B14F-4D97-AF65-F5344CB8AC3E}">
        <p14:creationId xmlns:p14="http://schemas.microsoft.com/office/powerpoint/2010/main" val="80954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4222127" cy="4524315"/>
          </a:xfrm>
          <a:prstGeom prst="rect">
            <a:avLst/>
          </a:prstGeom>
          <a:noFill/>
        </p:spPr>
        <p:txBody>
          <a:bodyPr wrap="square" rtlCol="0">
            <a:spAutoFit/>
          </a:bodyPr>
          <a:lstStyle/>
          <a:p>
            <a:r>
              <a:rPr lang="it-IT" dirty="0"/>
              <a:t>L’Impero romano d’Occidente ormai era profondamente indebolito. A partire dal 455 i capi militari rincominciarono a scegliere e a deporre gli imperatori, finché nel </a:t>
            </a:r>
            <a:r>
              <a:rPr lang="it-IT" b="1" dirty="0"/>
              <a:t>476</a:t>
            </a:r>
            <a:r>
              <a:rPr lang="it-IT" dirty="0"/>
              <a:t> il </a:t>
            </a:r>
            <a:r>
              <a:rPr lang="it-IT" b="1" dirty="0"/>
              <a:t>generale Odoacre </a:t>
            </a:r>
            <a:r>
              <a:rPr lang="it-IT" dirty="0"/>
              <a:t>depose l’imperatore d’Occidente </a:t>
            </a:r>
            <a:r>
              <a:rPr lang="it-IT" b="1" dirty="0"/>
              <a:t>Romolo Augustolo</a:t>
            </a:r>
            <a:r>
              <a:rPr lang="it-IT" dirty="0"/>
              <a:t>. Odoacre non proclamò un nuovo imperatore, ma inviò le insegne imperiali all’imperatore d’Oriente Zenone. In questo modo Odoacre assunse il governo di ciò che restava dell’Impero romano d’Occidente, riconoscendo allo stesso tempo l’autorità dell’imperatore d’Oriente. La deposizione di Romolo Augustolo segnò la </a:t>
            </a:r>
            <a:r>
              <a:rPr lang="it-IT" b="1" dirty="0"/>
              <a:t>fine dell’Impero romano d’Occidente</a:t>
            </a:r>
            <a:r>
              <a:rPr lang="it-IT" dirty="0"/>
              <a:t>.</a:t>
            </a:r>
          </a:p>
        </p:txBody>
      </p:sp>
      <p:pic>
        <p:nvPicPr>
          <p:cNvPr id="3" name="Immagine 2" descr="Immagine che contiene pietra&#10;&#10;Descrizione generata automaticamente">
            <a:extLst>
              <a:ext uri="{FF2B5EF4-FFF2-40B4-BE49-F238E27FC236}">
                <a16:creationId xmlns:a16="http://schemas.microsoft.com/office/drawing/2014/main" id="{7B755C37-B081-8E05-B663-B904829F5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594" y="950976"/>
            <a:ext cx="6119196" cy="4340606"/>
          </a:xfrm>
          <a:prstGeom prst="rect">
            <a:avLst/>
          </a:prstGeom>
        </p:spPr>
      </p:pic>
    </p:spTree>
    <p:extLst>
      <p:ext uri="{BB962C8B-B14F-4D97-AF65-F5344CB8AC3E}">
        <p14:creationId xmlns:p14="http://schemas.microsoft.com/office/powerpoint/2010/main" val="368069030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951</Words>
  <Application>Microsoft Macintosh PowerPoint</Application>
  <PresentationFormat>Widescreen</PresentationFormat>
  <Paragraphs>26</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Querio</dc:creator>
  <cp:lastModifiedBy>Roberto Grancia</cp:lastModifiedBy>
  <cp:revision>20</cp:revision>
  <dcterms:created xsi:type="dcterms:W3CDTF">2023-02-20T08:25:46Z</dcterms:created>
  <dcterms:modified xsi:type="dcterms:W3CDTF">2023-04-18T15:54:43Z</dcterms:modified>
</cp:coreProperties>
</file>