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D19EA2D5-9EA9-43CE-AC53-AFDF92510265}"/>
    <pc:docChg chg="custSel addSld delSld modSld">
      <pc:chgData name="Stefano Querio" userId="b6156760-fcc4-4227-907a-4864250c618d" providerId="ADAL" clId="{D19EA2D5-9EA9-43CE-AC53-AFDF92510265}" dt="2023-03-09T16:23:58.893" v="10424" actId="113"/>
      <pc:docMkLst>
        <pc:docMk/>
      </pc:docMkLst>
      <pc:sldChg chg="modSp mod">
        <pc:chgData name="Stefano Querio" userId="b6156760-fcc4-4227-907a-4864250c618d" providerId="ADAL" clId="{D19EA2D5-9EA9-43CE-AC53-AFDF92510265}" dt="2023-03-09T11:54:01.241" v="5757" actId="113"/>
        <pc:sldMkLst>
          <pc:docMk/>
          <pc:sldMk cId="731486914" sldId="257"/>
        </pc:sldMkLst>
        <pc:spChg chg="mod">
          <ac:chgData name="Stefano Querio" userId="b6156760-fcc4-4227-907a-4864250c618d" providerId="ADAL" clId="{D19EA2D5-9EA9-43CE-AC53-AFDF92510265}" dt="2023-03-09T11:54:01.241" v="5757" actId="113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D19EA2D5-9EA9-43CE-AC53-AFDF92510265}" dt="2023-03-09T16:20:59.344" v="10419" actId="113"/>
        <pc:sldMkLst>
          <pc:docMk/>
          <pc:sldMk cId="3629992306" sldId="258"/>
        </pc:sldMkLst>
        <pc:spChg chg="mod">
          <ac:chgData name="Stefano Querio" userId="b6156760-fcc4-4227-907a-4864250c618d" providerId="ADAL" clId="{D19EA2D5-9EA9-43CE-AC53-AFDF92510265}" dt="2023-03-09T16:20:59.344" v="10419" actId="113"/>
          <ac:spMkLst>
            <pc:docMk/>
            <pc:sldMk cId="3629992306" sldId="258"/>
            <ac:spMk id="4" creationId="{84E192A6-8A72-4432-4572-55FD223A7BAE}"/>
          </ac:spMkLst>
        </pc:spChg>
      </pc:sldChg>
      <pc:sldChg chg="modSp del mod">
        <pc:chgData name="Stefano Querio" userId="b6156760-fcc4-4227-907a-4864250c618d" providerId="ADAL" clId="{D19EA2D5-9EA9-43CE-AC53-AFDF92510265}" dt="2023-03-09T13:55:21.658" v="7256" actId="2696"/>
        <pc:sldMkLst>
          <pc:docMk/>
          <pc:sldMk cId="1072536779" sldId="259"/>
        </pc:sldMkLst>
        <pc:spChg chg="mod">
          <ac:chgData name="Stefano Querio" userId="b6156760-fcc4-4227-907a-4864250c618d" providerId="ADAL" clId="{D19EA2D5-9EA9-43CE-AC53-AFDF92510265}" dt="2023-03-09T13:48:54.548" v="7115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D19EA2D5-9EA9-43CE-AC53-AFDF92510265}" dt="2023-02-20T10:13:50.463" v="79" actId="2696"/>
        <pc:sldMkLst>
          <pc:docMk/>
          <pc:sldMk cId="1801708037" sldId="260"/>
        </pc:sldMkLst>
      </pc:sldChg>
      <pc:sldChg chg="modSp add del mod">
        <pc:chgData name="Stefano Querio" userId="b6156760-fcc4-4227-907a-4864250c618d" providerId="ADAL" clId="{D19EA2D5-9EA9-43CE-AC53-AFDF92510265}" dt="2023-03-09T11:49:11.350" v="5669" actId="2696"/>
        <pc:sldMkLst>
          <pc:docMk/>
          <pc:sldMk cId="2253521884" sldId="260"/>
        </pc:sldMkLst>
        <pc:spChg chg="mod">
          <ac:chgData name="Stefano Querio" userId="b6156760-fcc4-4227-907a-4864250c618d" providerId="ADAL" clId="{D19EA2D5-9EA9-43CE-AC53-AFDF92510265}" dt="2023-03-09T08:34:45.369" v="3233" actId="20577"/>
          <ac:spMkLst>
            <pc:docMk/>
            <pc:sldMk cId="2253521884" sldId="26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3:25:41.969" v="5807" actId="113"/>
        <pc:sldMkLst>
          <pc:docMk/>
          <pc:sldMk cId="580406020" sldId="261"/>
        </pc:sldMkLst>
        <pc:spChg chg="mod">
          <ac:chgData name="Stefano Querio" userId="b6156760-fcc4-4227-907a-4864250c618d" providerId="ADAL" clId="{D19EA2D5-9EA9-43CE-AC53-AFDF92510265}" dt="2023-03-09T13:25:41.969" v="5807" actId="113"/>
          <ac:spMkLst>
            <pc:docMk/>
            <pc:sldMk cId="580406020" sldId="261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D19EA2D5-9EA9-43CE-AC53-AFDF92510265}" dt="2023-02-20T10:13:50.463" v="79" actId="2696"/>
        <pc:sldMkLst>
          <pc:docMk/>
          <pc:sldMk cId="3236943315" sldId="261"/>
        </pc:sldMkLst>
      </pc:sldChg>
      <pc:sldChg chg="modSp add mod">
        <pc:chgData name="Stefano Querio" userId="b6156760-fcc4-4227-907a-4864250c618d" providerId="ADAL" clId="{D19EA2D5-9EA9-43CE-AC53-AFDF92510265}" dt="2023-03-09T13:26:06.556" v="5808" actId="113"/>
        <pc:sldMkLst>
          <pc:docMk/>
          <pc:sldMk cId="3199228291" sldId="262"/>
        </pc:sldMkLst>
        <pc:spChg chg="mod">
          <ac:chgData name="Stefano Querio" userId="b6156760-fcc4-4227-907a-4864250c618d" providerId="ADAL" clId="{D19EA2D5-9EA9-43CE-AC53-AFDF92510265}" dt="2023-03-09T13:26:06.556" v="5808" actId="113"/>
          <ac:spMkLst>
            <pc:docMk/>
            <pc:sldMk cId="3199228291" sldId="262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3:26:34.917" v="5809" actId="113"/>
        <pc:sldMkLst>
          <pc:docMk/>
          <pc:sldMk cId="256257324" sldId="263"/>
        </pc:sldMkLst>
        <pc:spChg chg="mod">
          <ac:chgData name="Stefano Querio" userId="b6156760-fcc4-4227-907a-4864250c618d" providerId="ADAL" clId="{D19EA2D5-9EA9-43CE-AC53-AFDF92510265}" dt="2023-03-09T13:26:34.917" v="5809" actId="113"/>
          <ac:spMkLst>
            <pc:docMk/>
            <pc:sldMk cId="256257324" sldId="263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5:28:55.206" v="10418" actId="13926"/>
        <pc:sldMkLst>
          <pc:docMk/>
          <pc:sldMk cId="1505401723" sldId="264"/>
        </pc:sldMkLst>
        <pc:spChg chg="mod">
          <ac:chgData name="Stefano Querio" userId="b6156760-fcc4-4227-907a-4864250c618d" providerId="ADAL" clId="{D19EA2D5-9EA9-43CE-AC53-AFDF92510265}" dt="2023-03-09T15:28:55.206" v="10418" actId="13926"/>
          <ac:spMkLst>
            <pc:docMk/>
            <pc:sldMk cId="1505401723" sldId="264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5:20:03.742" v="9879" actId="20577"/>
        <pc:sldMkLst>
          <pc:docMk/>
          <pc:sldMk cId="2770687496" sldId="265"/>
        </pc:sldMkLst>
        <pc:spChg chg="mod">
          <ac:chgData name="Stefano Querio" userId="b6156760-fcc4-4227-907a-4864250c618d" providerId="ADAL" clId="{D19EA2D5-9EA9-43CE-AC53-AFDF92510265}" dt="2023-03-09T15:20:03.742" v="9879" actId="20577"/>
          <ac:spMkLst>
            <pc:docMk/>
            <pc:sldMk cId="2770687496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6:23:14.170" v="10423" actId="20577"/>
        <pc:sldMkLst>
          <pc:docMk/>
          <pc:sldMk cId="701466162" sldId="266"/>
        </pc:sldMkLst>
        <pc:spChg chg="mod">
          <ac:chgData name="Stefano Querio" userId="b6156760-fcc4-4227-907a-4864250c618d" providerId="ADAL" clId="{D19EA2D5-9EA9-43CE-AC53-AFDF92510265}" dt="2023-03-09T16:23:14.170" v="10423" actId="20577"/>
          <ac:spMkLst>
            <pc:docMk/>
            <pc:sldMk cId="701466162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5:21:12.665" v="10001" actId="113"/>
        <pc:sldMkLst>
          <pc:docMk/>
          <pc:sldMk cId="2109452638" sldId="267"/>
        </pc:sldMkLst>
        <pc:spChg chg="mod">
          <ac:chgData name="Stefano Querio" userId="b6156760-fcc4-4227-907a-4864250c618d" providerId="ADAL" clId="{D19EA2D5-9EA9-43CE-AC53-AFDF92510265}" dt="2023-03-09T15:21:12.665" v="10001" actId="113"/>
          <ac:spMkLst>
            <pc:docMk/>
            <pc:sldMk cId="2109452638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D19EA2D5-9EA9-43CE-AC53-AFDF92510265}" dt="2023-03-09T16:23:58.893" v="10424" actId="113"/>
        <pc:sldMkLst>
          <pc:docMk/>
          <pc:sldMk cId="2146118232" sldId="268"/>
        </pc:sldMkLst>
        <pc:spChg chg="mod">
          <ac:chgData name="Stefano Querio" userId="b6156760-fcc4-4227-907a-4864250c618d" providerId="ADAL" clId="{D19EA2D5-9EA9-43CE-AC53-AFDF92510265}" dt="2023-03-09T16:23:58.893" v="10424" actId="113"/>
          <ac:spMkLst>
            <pc:docMk/>
            <pc:sldMk cId="2146118232" sldId="268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4606556C-0EEE-41F3-993A-C01B9F13D63F}"/>
    <pc:docChg chg="custSel delSld modSld">
      <pc:chgData name="Stefano Querio" userId="b6156760-fcc4-4227-907a-4864250c618d" providerId="ADAL" clId="{4606556C-0EEE-41F3-993A-C01B9F13D63F}" dt="2023-02-20T09:10:29.181" v="156" actId="2696"/>
      <pc:docMkLst>
        <pc:docMk/>
      </pc:docMkLst>
      <pc:sldChg chg="modSp mod">
        <pc:chgData name="Stefano Querio" userId="b6156760-fcc4-4227-907a-4864250c618d" providerId="ADAL" clId="{4606556C-0EEE-41F3-993A-C01B9F13D63F}" dt="2023-02-20T09:09:23.145" v="32" actId="20577"/>
        <pc:sldMkLst>
          <pc:docMk/>
          <pc:sldMk cId="731486914" sldId="257"/>
        </pc:sldMkLst>
        <pc:spChg chg="mod">
          <ac:chgData name="Stefano Querio" userId="b6156760-fcc4-4227-907a-4864250c618d" providerId="ADAL" clId="{4606556C-0EEE-41F3-993A-C01B9F13D63F}" dt="2023-02-20T09:09:23.145" v="32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606556C-0EEE-41F3-993A-C01B9F13D63F}" dt="2023-02-20T09:09:46.721" v="72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4606556C-0EEE-41F3-993A-C01B9F13D63F}" dt="2023-02-20T09:09:46.721" v="72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606556C-0EEE-41F3-993A-C01B9F13D63F}" dt="2023-02-20T09:10:02.702" v="108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4606556C-0EEE-41F3-993A-C01B9F13D63F}" dt="2023-02-20T09:10:02.702" v="108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606556C-0EEE-41F3-993A-C01B9F13D63F}" dt="2023-02-20T09:10:12.438" v="130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4606556C-0EEE-41F3-993A-C01B9F13D63F}" dt="2023-02-20T09:10:12.438" v="130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4606556C-0EEE-41F3-993A-C01B9F13D63F}" dt="2023-02-20T09:10:21.949" v="155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4606556C-0EEE-41F3-993A-C01B9F13D63F}" dt="2023-02-20T09:10:21.949" v="155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4606556C-0EEE-41F3-993A-C01B9F13D63F}" dt="2023-02-20T09:10:29.181" v="156" actId="2696"/>
        <pc:sldMkLst>
          <pc:docMk/>
          <pc:sldMk cId="4100356323" sldId="263"/>
        </pc:sldMkLst>
      </pc:sldChg>
      <pc:sldChg chg="del">
        <pc:chgData name="Stefano Querio" userId="b6156760-fcc4-4227-907a-4864250c618d" providerId="ADAL" clId="{4606556C-0EEE-41F3-993A-C01B9F13D63F}" dt="2023-02-20T09:10:29.181" v="156" actId="2696"/>
        <pc:sldMkLst>
          <pc:docMk/>
          <pc:sldMk cId="2380365726" sldId="264"/>
        </pc:sldMkLst>
      </pc:sldChg>
      <pc:sldChg chg="del">
        <pc:chgData name="Stefano Querio" userId="b6156760-fcc4-4227-907a-4864250c618d" providerId="ADAL" clId="{4606556C-0EEE-41F3-993A-C01B9F13D63F}" dt="2023-02-20T09:10:29.181" v="156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4606556C-0EEE-41F3-993A-C01B9F13D63F}" dt="2023-02-20T09:10:29.181" v="156" actId="2696"/>
        <pc:sldMkLst>
          <pc:docMk/>
          <pc:sldMk cId="1963955331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2AC9F6-E1CA-7052-E408-86FBD117A510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AA32B18-B36F-E0D2-0B19-E022904E6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C44550-195B-E43C-C4D2-F3FCEFF5FB28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2" name="Rettangolo con angoli arrotondati sullo stesso lato 11">
            <a:extLst>
              <a:ext uri="{FF2B5EF4-FFF2-40B4-BE49-F238E27FC236}">
                <a16:creationId xmlns:a16="http://schemas.microsoft.com/office/drawing/2014/main" id="{E4EA6ACC-0A52-6054-6A29-11926B9689B9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1F3E869-24BC-E239-8CF5-D99D455CE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B2E0E2-118E-1778-09B2-7FCCFBD39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5CB7E5-426B-ACCE-9F59-7BA3883B2B42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CFE480-EBE7-6577-C6C6-76BC9326A21F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20/04/23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F2B134-8F5A-F3F2-0A5E-CC1EFEFAD0BB}"/>
              </a:ext>
            </a:extLst>
          </p:cNvPr>
          <p:cNvSpPr txBox="1"/>
          <p:nvPr/>
        </p:nvSpPr>
        <p:spPr>
          <a:xfrm>
            <a:off x="2132247" y="504416"/>
            <a:ext cx="914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L’INIZIO DI UNA NUOVA EPOCA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D265D4-7597-589A-271F-FC7914F86320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32B8B0-0F00-B900-8C52-23E4A946FBEB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15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5ECAA5D-DA62-59CD-4AA6-A29CCC1E94B5}"/>
              </a:ext>
            </a:extLst>
          </p:cNvPr>
          <p:cNvSpPr/>
          <p:nvPr/>
        </p:nvSpPr>
        <p:spPr>
          <a:xfrm>
            <a:off x="1193337" y="3110221"/>
            <a:ext cx="2579914" cy="2579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D20983E-B967-40BD-A04B-F10A99DC6A99}"/>
              </a:ext>
            </a:extLst>
          </p:cNvPr>
          <p:cNvSpPr/>
          <p:nvPr/>
        </p:nvSpPr>
        <p:spPr>
          <a:xfrm>
            <a:off x="4806043" y="3110221"/>
            <a:ext cx="2579914" cy="25799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3885900-6915-8221-C487-8CCF2B552020}"/>
              </a:ext>
            </a:extLst>
          </p:cNvPr>
          <p:cNvSpPr/>
          <p:nvPr/>
        </p:nvSpPr>
        <p:spPr>
          <a:xfrm>
            <a:off x="8418749" y="3110221"/>
            <a:ext cx="2579914" cy="25799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87FADA8-4272-6BDB-714C-92862CDD5C5B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592721B-9BB2-7DE2-10EB-6A00F1435159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785D641-658D-FC7B-3D6E-B8327CF86546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9BC769-1F85-467C-0DD4-78676266D778}"/>
              </a:ext>
            </a:extLst>
          </p:cNvPr>
          <p:cNvSpPr txBox="1"/>
          <p:nvPr/>
        </p:nvSpPr>
        <p:spPr>
          <a:xfrm>
            <a:off x="1726137" y="6139376"/>
            <a:ext cx="1514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Maometto II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D44BDA-2CC6-9F16-4052-FB4729D72175}"/>
              </a:ext>
            </a:extLst>
          </p:cNvPr>
          <p:cNvSpPr txBox="1"/>
          <p:nvPr/>
        </p:nvSpPr>
        <p:spPr>
          <a:xfrm>
            <a:off x="5049852" y="6139376"/>
            <a:ext cx="209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Leonardo da Vinci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FC4191-4D0E-EA50-4FD1-533CFA48F11B}"/>
              </a:ext>
            </a:extLst>
          </p:cNvPr>
          <p:cNvSpPr txBox="1"/>
          <p:nvPr/>
        </p:nvSpPr>
        <p:spPr>
          <a:xfrm>
            <a:off x="8657458" y="6139376"/>
            <a:ext cx="2102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Niccolò Copernico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2316480" y="849746"/>
            <a:ext cx="5608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 ambito artistico fiorirono le opere di artisti come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Donatello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Michelangelo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Raffaello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Botticelli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Leon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Battista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Alberti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Leonardo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Vinci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più importanti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signori italiani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per aumentare il prestigio e il potere della propria casata, iniziarono a ospitare nella propria corte artisti e studiosi, assumendo il ruolo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mecenati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ovvero di protettori di artisti e letterati. Tra i più famosi mecenati ci furono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papi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Roma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Medici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Firenze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gli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Sforza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Milano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gli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Ferrara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Gonzaga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Mantova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Quest’ultima divenne una delle più raffinate corti d’Europa grazie 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Isabella d’Este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testo, persona, donna, interno&#10;&#10;Descrizione generata automaticamente">
            <a:extLst>
              <a:ext uri="{FF2B5EF4-FFF2-40B4-BE49-F238E27FC236}">
                <a16:creationId xmlns:a16="http://schemas.microsoft.com/office/drawing/2014/main" id="{53DA8F28-EF0D-32FE-0546-9E6B0834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12" y="938950"/>
            <a:ext cx="3062986" cy="4483253"/>
          </a:xfrm>
          <a:prstGeom prst="rect">
            <a:avLst/>
          </a:prstGeom>
        </p:spPr>
      </p:pic>
      <p:pic>
        <p:nvPicPr>
          <p:cNvPr id="6" name="Immagine 5" descr="Immagine che contiene persona, posare&#10;&#10;Descrizione generata automaticamente">
            <a:extLst>
              <a:ext uri="{FF2B5EF4-FFF2-40B4-BE49-F238E27FC236}">
                <a16:creationId xmlns:a16="http://schemas.microsoft.com/office/drawing/2014/main" id="{C894D6C4-F1FE-8DD8-9373-87F85F305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7" y="849746"/>
            <a:ext cx="2269487" cy="60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1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78295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1 - L’Impero ottomano</a:t>
            </a:r>
          </a:p>
          <a:p>
            <a:endParaRPr lang="it-IT" dirty="0"/>
          </a:p>
          <a:p>
            <a:r>
              <a:rPr lang="it-IT" dirty="0"/>
              <a:t>Mentre in Occidente si stavano affermando nuove realtà politiche, come i Comuni e le Monarchie, in Oriente l’</a:t>
            </a:r>
            <a:r>
              <a:rPr lang="it-IT" b="1" dirty="0"/>
              <a:t>Impero</a:t>
            </a:r>
            <a:r>
              <a:rPr lang="it-IT" dirty="0"/>
              <a:t> </a:t>
            </a:r>
            <a:r>
              <a:rPr lang="it-IT" b="1" dirty="0"/>
              <a:t>bizantino</a:t>
            </a:r>
            <a:r>
              <a:rPr lang="it-IT" dirty="0"/>
              <a:t> fu colpito da una grave crisi. Dopo la quarta crociata, il territorio dell’Impero si era </a:t>
            </a:r>
            <a:r>
              <a:rPr lang="it-IT" b="1" dirty="0"/>
              <a:t>frammentato</a:t>
            </a:r>
            <a:r>
              <a:rPr lang="it-IT" dirty="0"/>
              <a:t>, perdendo vaste aree come il Nord della Grecia e la costa adriatica dei Balcani.</a:t>
            </a:r>
          </a:p>
          <a:p>
            <a:r>
              <a:rPr lang="it-IT" dirty="0"/>
              <a:t>In seguito alla </a:t>
            </a:r>
            <a:r>
              <a:rPr lang="it-IT" b="1" dirty="0"/>
              <a:t>riunificazione dei territori rimasti</a:t>
            </a:r>
            <a:r>
              <a:rPr lang="it-IT" dirty="0"/>
              <a:t> a opera dell’imperatore </a:t>
            </a:r>
            <a:r>
              <a:rPr lang="it-IT" b="1" dirty="0"/>
              <a:t>Michele</a:t>
            </a:r>
            <a:r>
              <a:rPr lang="it-IT" dirty="0"/>
              <a:t> </a:t>
            </a:r>
            <a:r>
              <a:rPr lang="it-IT" b="1" dirty="0"/>
              <a:t>Paleologo</a:t>
            </a:r>
            <a:r>
              <a:rPr lang="it-IT" dirty="0"/>
              <a:t> nel </a:t>
            </a:r>
            <a:r>
              <a:rPr lang="it-IT" b="1" dirty="0"/>
              <a:t>1265</a:t>
            </a:r>
            <a:r>
              <a:rPr lang="it-IT" dirty="0"/>
              <a:t>, l’Impero bizantino dovette affrontare: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i continui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conflitti interni tra le famiglie aristocratiche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che aspiravano al trono;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• le frequenti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razzie delle tribù turche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che si erano stanziate in Anatolia.</a:t>
            </a:r>
          </a:p>
        </p:txBody>
      </p:sp>
      <p:pic>
        <p:nvPicPr>
          <p:cNvPr id="3" name="Immagine 2" descr="Immagine che contiene aria aperta, cielo, casa, luogo di culto&#10;&#10;Descrizione generata automaticamente">
            <a:extLst>
              <a:ext uri="{FF2B5EF4-FFF2-40B4-BE49-F238E27FC236}">
                <a16:creationId xmlns:a16="http://schemas.microsoft.com/office/drawing/2014/main" id="{B1B7E72C-9C4F-2444-960F-A8F09BD8A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1"/>
          <a:stretch/>
        </p:blipFill>
        <p:spPr>
          <a:xfrm>
            <a:off x="5911732" y="1487424"/>
            <a:ext cx="5543592" cy="3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245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1326</a:t>
            </a:r>
            <a:r>
              <a:rPr lang="it-IT" dirty="0"/>
              <a:t> la tribù turca degli </a:t>
            </a:r>
            <a:r>
              <a:rPr lang="it-IT" b="1" dirty="0"/>
              <a:t>Ottomani</a:t>
            </a:r>
            <a:r>
              <a:rPr lang="it-IT" dirty="0"/>
              <a:t> riuscì a imporsi in </a:t>
            </a:r>
            <a:r>
              <a:rPr lang="it-IT" b="1" dirty="0"/>
              <a:t>Anatolia</a:t>
            </a:r>
            <a:r>
              <a:rPr lang="it-IT" dirty="0"/>
              <a:t> e, dopo aver conquistato importanti città come </a:t>
            </a:r>
            <a:r>
              <a:rPr lang="it-IT" b="1" dirty="0"/>
              <a:t>Nicea</a:t>
            </a:r>
            <a:r>
              <a:rPr lang="it-IT" dirty="0"/>
              <a:t> e </a:t>
            </a:r>
            <a:r>
              <a:rPr lang="it-IT" b="1" dirty="0"/>
              <a:t>Costantinopoli</a:t>
            </a:r>
            <a:r>
              <a:rPr lang="it-IT" dirty="0"/>
              <a:t>, diede vita a uno </a:t>
            </a:r>
            <a:r>
              <a:rPr lang="it-IT" b="1" dirty="0"/>
              <a:t>Stato</a:t>
            </a:r>
            <a:r>
              <a:rPr lang="it-IT" dirty="0"/>
              <a:t> </a:t>
            </a:r>
            <a:r>
              <a:rPr lang="it-IT" b="1" dirty="0"/>
              <a:t>organizzato</a:t>
            </a:r>
            <a:r>
              <a:rPr lang="it-IT" dirty="0"/>
              <a:t>. Nei decenni successivi gli Ottomani continuarono a espandersi e nel </a:t>
            </a:r>
            <a:r>
              <a:rPr lang="it-IT" b="1" dirty="0"/>
              <a:t>1453</a:t>
            </a:r>
            <a:r>
              <a:rPr lang="it-IT" dirty="0"/>
              <a:t> conquistarono </a:t>
            </a:r>
            <a:r>
              <a:rPr lang="it-IT" b="1" dirty="0"/>
              <a:t>Costantinopoli</a:t>
            </a:r>
            <a:r>
              <a:rPr lang="it-IT" dirty="0"/>
              <a:t> che divenne la capitale dell’</a:t>
            </a:r>
            <a:r>
              <a:rPr lang="it-IT" b="1" dirty="0"/>
              <a:t>Impero</a:t>
            </a:r>
            <a:r>
              <a:rPr lang="it-IT" dirty="0"/>
              <a:t> </a:t>
            </a:r>
            <a:r>
              <a:rPr lang="it-IT" b="1" dirty="0"/>
              <a:t>ottomano</a:t>
            </a:r>
            <a:r>
              <a:rPr lang="it-IT" dirty="0"/>
              <a:t>: la presa di Costantinopoli segnò la </a:t>
            </a:r>
            <a:r>
              <a:rPr lang="it-IT" b="1" dirty="0"/>
              <a:t>fine dell’Impero romano d’Oriente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testo, varietà&#10;&#10;Descrizione generata automaticamente">
            <a:extLst>
              <a:ext uri="{FF2B5EF4-FFF2-40B4-BE49-F238E27FC236}">
                <a16:creationId xmlns:a16="http://schemas.microsoft.com/office/drawing/2014/main" id="{CDF084F0-C7AA-94D6-5B23-E3FCDE83C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4" y="849746"/>
            <a:ext cx="3514990" cy="52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050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Dopo la conquista di Costantinopoli, il sultano </a:t>
            </a:r>
            <a:r>
              <a:rPr lang="it-IT" b="1" dirty="0"/>
              <a:t>Maometto II </a:t>
            </a:r>
            <a:r>
              <a:rPr lang="it-IT" dirty="0"/>
              <a:t>assicurò ai territori dell’Impero ottomano un lungo </a:t>
            </a:r>
            <a:r>
              <a:rPr lang="it-IT" b="1" dirty="0"/>
              <a:t>periodo di pace e prosperità</a:t>
            </a:r>
            <a:r>
              <a:rPr lang="it-IT" dirty="0"/>
              <a:t>. Maometto II garantì </a:t>
            </a:r>
            <a:r>
              <a:rPr lang="it-IT" b="1" dirty="0"/>
              <a:t>libertà di culto </a:t>
            </a:r>
            <a:r>
              <a:rPr lang="it-IT" dirty="0"/>
              <a:t>a cristiani ed ebrei, e pose fine ai conflitti che avevano caratterizzato la vita dell’Impero bizantino negli ultimi tempi. Allo stesso tempo l’Impero ottomano </a:t>
            </a:r>
            <a:r>
              <a:rPr lang="it-IT" b="1" dirty="0"/>
              <a:t>continuò a espandersi verso ovest</a:t>
            </a:r>
            <a:r>
              <a:rPr lang="it-IT" dirty="0"/>
              <a:t> arrivando fino al Friuli. L’unico Stato che si oppose all’avanzata ottomana fu la </a:t>
            </a:r>
            <a:r>
              <a:rPr lang="it-IT" b="1" dirty="0"/>
              <a:t>Repubblica di Venezia</a:t>
            </a:r>
            <a:r>
              <a:rPr lang="it-IT" dirty="0"/>
              <a:t>, che intendeva difendere i propri interessi commerciali.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1A82C3-4E64-4136-AB4C-719B04AF4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849746"/>
            <a:ext cx="3588142" cy="52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3074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1481</a:t>
            </a:r>
            <a:r>
              <a:rPr lang="it-IT" dirty="0"/>
              <a:t>, alla morte di Maometto II, iniziarono aspri </a:t>
            </a:r>
            <a:r>
              <a:rPr lang="it-IT" b="1" dirty="0"/>
              <a:t>scontri per la successione</a:t>
            </a:r>
            <a:r>
              <a:rPr lang="it-IT" dirty="0"/>
              <a:t>. Nel </a:t>
            </a:r>
            <a:r>
              <a:rPr lang="it-IT" b="1" dirty="0"/>
              <a:t>1520</a:t>
            </a:r>
            <a:r>
              <a:rPr lang="it-IT" dirty="0"/>
              <a:t> salì al potere </a:t>
            </a:r>
            <a:r>
              <a:rPr lang="it-IT" b="1" dirty="0"/>
              <a:t>Solimano I il Magnifico</a:t>
            </a:r>
            <a:r>
              <a:rPr lang="it-IT" dirty="0"/>
              <a:t>, che regnerà fino al </a:t>
            </a:r>
            <a:r>
              <a:rPr lang="it-IT" b="1" dirty="0"/>
              <a:t>1566</a:t>
            </a:r>
            <a:r>
              <a:rPr lang="it-IT" dirty="0"/>
              <a:t>. Sotto la sua guida, l’Impero ottomano raggiunse la sua </a:t>
            </a:r>
            <a:r>
              <a:rPr lang="it-IT" b="1" dirty="0"/>
              <a:t>massima espansione</a:t>
            </a:r>
            <a:r>
              <a:rPr lang="it-IT" dirty="0"/>
              <a:t>, arrivando ad assediare </a:t>
            </a:r>
            <a:r>
              <a:rPr lang="it-IT" b="1" dirty="0"/>
              <a:t>Vienna</a:t>
            </a:r>
            <a:r>
              <a:rPr lang="it-IT" dirty="0"/>
              <a:t> in Europa e conquistando le </a:t>
            </a:r>
            <a:r>
              <a:rPr lang="it-IT" b="1" dirty="0"/>
              <a:t>coste del Nord Africa</a:t>
            </a:r>
            <a:r>
              <a:rPr lang="it-IT" dirty="0"/>
              <a:t>, dove vennero fondati degli </a:t>
            </a:r>
            <a:r>
              <a:rPr lang="it-IT" b="1" dirty="0"/>
              <a:t>emirati vassalli di Costantinopoli</a:t>
            </a:r>
            <a:r>
              <a:rPr lang="it-IT" dirty="0"/>
              <a:t>, i cosiddetti </a:t>
            </a:r>
            <a:r>
              <a:rPr lang="it-IT" b="1" dirty="0"/>
              <a:t>Stati barbareschi</a:t>
            </a:r>
            <a:r>
              <a:rPr lang="it-IT" dirty="0"/>
              <a:t>, da cui partivano numerosi </a:t>
            </a:r>
            <a:r>
              <a:rPr lang="it-IT" b="1" dirty="0"/>
              <a:t>attacchi di pirati </a:t>
            </a:r>
            <a:r>
              <a:rPr lang="it-IT" dirty="0"/>
              <a:t>ai danni delle popolazioni mediterranee.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D6BC618C-4618-47F7-6FDE-0E3D6E41B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48" y="971666"/>
            <a:ext cx="6133170" cy="47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53886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2 - Umanesimo e Rinascimento</a:t>
            </a:r>
          </a:p>
          <a:p>
            <a:endParaRPr lang="it-IT" dirty="0"/>
          </a:p>
          <a:p>
            <a:r>
              <a:rPr lang="it-IT" dirty="0"/>
              <a:t>Fra il Trecento e il Quattrocento, in seguito alla maggiore diffusione di libri e lingue volgari, in Europa nacque un grande interesse per i </a:t>
            </a:r>
            <a:r>
              <a:rPr lang="it-IT" b="1" dirty="0"/>
              <a:t>testi degli autori antichi</a:t>
            </a:r>
            <a:r>
              <a:rPr lang="it-IT" dirty="0"/>
              <a:t>. Iniziò così l’</a:t>
            </a:r>
            <a:r>
              <a:rPr lang="it-IT" b="1" dirty="0"/>
              <a:t>Umanesimo</a:t>
            </a:r>
            <a:r>
              <a:rPr lang="it-IT" dirty="0"/>
              <a:t>, un periodo caratterizzato dalla </a:t>
            </a:r>
            <a:r>
              <a:rPr lang="it-IT" b="1" dirty="0"/>
              <a:t>riscoperta</a:t>
            </a:r>
            <a:r>
              <a:rPr lang="it-IT" dirty="0"/>
              <a:t> </a:t>
            </a:r>
            <a:r>
              <a:rPr lang="it-IT" b="1" dirty="0"/>
              <a:t>e</a:t>
            </a:r>
            <a:r>
              <a:rPr lang="it-IT" dirty="0"/>
              <a:t> dallo </a:t>
            </a:r>
            <a:r>
              <a:rPr lang="it-IT" b="1" dirty="0"/>
              <a:t>studio</a:t>
            </a:r>
            <a:r>
              <a:rPr lang="it-IT" dirty="0"/>
              <a:t> </a:t>
            </a:r>
            <a:r>
              <a:rPr lang="it-IT" b="1" dirty="0"/>
              <a:t>delle lingue e della letterature classiche</a:t>
            </a:r>
            <a:r>
              <a:rPr lang="it-IT" dirty="0"/>
              <a:t>. Lo sviluppo della cultura umanistica venne favorita anche dalla caduta dell’Impero bizantino: infatti numerosi studiosi greci, albanesi e anatolici migrarono in Occidente portando con sé le loro conoscenze e numerosi testi di autori antichi. Questo nuovo interesse per gli autori del passato fece nascere anche nuove scienze, come l’</a:t>
            </a:r>
            <a:r>
              <a:rPr lang="it-IT" b="1" dirty="0"/>
              <a:t>archeologia</a:t>
            </a:r>
            <a:r>
              <a:rPr lang="it-IT" dirty="0"/>
              <a:t> e la </a:t>
            </a:r>
            <a:r>
              <a:rPr lang="it-IT" b="1" dirty="0"/>
              <a:t>filologia</a:t>
            </a:r>
            <a:r>
              <a:rPr lang="it-IT" dirty="0"/>
              <a:t>.</a:t>
            </a:r>
          </a:p>
        </p:txBody>
      </p:sp>
      <p:pic>
        <p:nvPicPr>
          <p:cNvPr id="3" name="Immagine 2" descr="Immagine che contiene edificio, legno, arco&#10;&#10;Descrizione generata automaticamente">
            <a:extLst>
              <a:ext uri="{FF2B5EF4-FFF2-40B4-BE49-F238E27FC236}">
                <a16:creationId xmlns:a16="http://schemas.microsoft.com/office/drawing/2014/main" id="{893D4F7B-2492-4C07-CF2E-3CB78894F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533" r="6300" b="3703"/>
          <a:stretch/>
        </p:blipFill>
        <p:spPr>
          <a:xfrm>
            <a:off x="7400544" y="1045464"/>
            <a:ext cx="4100206" cy="51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819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maggiore </a:t>
            </a:r>
            <a:r>
              <a:rPr lang="it-IT" b="1" dirty="0"/>
              <a:t>diffusione di testi scritti </a:t>
            </a:r>
            <a:r>
              <a:rPr lang="it-IT" dirty="0"/>
              <a:t>fu possibile grazie a un’importante invenzione: nel </a:t>
            </a:r>
            <a:r>
              <a:rPr lang="it-IT" b="1" dirty="0"/>
              <a:t>1455</a:t>
            </a:r>
            <a:r>
              <a:rPr lang="it-IT" dirty="0"/>
              <a:t> il tedesco </a:t>
            </a:r>
            <a:r>
              <a:rPr lang="it-IT" b="1" dirty="0"/>
              <a:t>Johannes</a:t>
            </a:r>
            <a:r>
              <a:rPr lang="it-IT" dirty="0"/>
              <a:t> </a:t>
            </a:r>
            <a:r>
              <a:rPr lang="it-IT" b="1" dirty="0"/>
              <a:t>Gutenberg</a:t>
            </a:r>
            <a:r>
              <a:rPr lang="it-IT" dirty="0"/>
              <a:t> inventò la </a:t>
            </a:r>
            <a:r>
              <a:rPr lang="it-IT" b="1" dirty="0"/>
              <a:t>stampa a caratteri mobili</a:t>
            </a:r>
            <a:r>
              <a:rPr lang="it-IT" dirty="0"/>
              <a:t>. Con tale macchina si poteva stampare ogni tipo di testo in tempi molto brevi e costi contenuti. Il primo testo stampato da Gutenberg fu una traduzione in latino della Bibbia.</a:t>
            </a:r>
          </a:p>
        </p:txBody>
      </p:sp>
      <p:pic>
        <p:nvPicPr>
          <p:cNvPr id="3" name="Immagine 2" descr="Immagine che contiene testo, arredo, altare&#10;&#10;Descrizione generata automaticamente">
            <a:extLst>
              <a:ext uri="{FF2B5EF4-FFF2-40B4-BE49-F238E27FC236}">
                <a16:creationId xmlns:a16="http://schemas.microsoft.com/office/drawing/2014/main" id="{4D2DA3C2-4351-F453-D587-82EF01DC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98" y="849746"/>
            <a:ext cx="4302857" cy="52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87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7038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L’Umanesimo fa parte di un contesto culturale più vasto, una </a:t>
            </a:r>
            <a:r>
              <a:rPr lang="it-IT" b="1" dirty="0"/>
              <a:t>fase di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“rinascita” delle arti e delle scienze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chiamata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Rinascimento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Tra il Quattrocento e il Cinquecento vennero approfondite e valorizzate 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conoscenze in ambito letterario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scientifico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 artistico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Al centro degli studi e delle opere vennero posti l’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umano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natura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9D8F4F-B4EF-794A-3708-9230A9942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4" y="2739772"/>
            <a:ext cx="6538608" cy="4128608"/>
          </a:xfrm>
          <a:prstGeom prst="rect">
            <a:avLst/>
          </a:prstGeom>
        </p:spPr>
      </p:pic>
      <p:pic>
        <p:nvPicPr>
          <p:cNvPr id="6" name="Immagine 5" descr="Immagine che contiene testo, materiale da costruzione, pietra, sporco&#10;&#10;Descrizione generata automaticamente">
            <a:extLst>
              <a:ext uri="{FF2B5EF4-FFF2-40B4-BE49-F238E27FC236}">
                <a16:creationId xmlns:a16="http://schemas.microsoft.com/office/drawing/2014/main" id="{ED96C24C-8FBF-717B-51CF-9282BCFA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44" y="961395"/>
            <a:ext cx="3422396" cy="45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6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563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Il Rinascimento fu caratterizzato da importanti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scoperte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invenzioni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Nel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1536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Niccolò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Copernico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elaborò la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teoria eliocentrica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è la Terra, insieme con gli altri pianeti, a girare intorno al Sole e non viceversa, come si era creduto fino ad allora.</a:t>
            </a:r>
          </a:p>
        </p:txBody>
      </p:sp>
      <p:pic>
        <p:nvPicPr>
          <p:cNvPr id="3" name="Immagine 2" descr="Immagine che contiene scuro, dessert&#10;&#10;Descrizione generata automaticamente">
            <a:extLst>
              <a:ext uri="{FF2B5EF4-FFF2-40B4-BE49-F238E27FC236}">
                <a16:creationId xmlns:a16="http://schemas.microsoft.com/office/drawing/2014/main" id="{3331B66D-7CD1-C2AD-E62C-D7D1267AA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3028378"/>
            <a:ext cx="2647188" cy="3406049"/>
          </a:xfrm>
          <a:prstGeom prst="rect">
            <a:avLst/>
          </a:prstGeom>
        </p:spPr>
      </p:pic>
      <p:pic>
        <p:nvPicPr>
          <p:cNvPr id="6" name="Immagine 5" descr="Immagine che contiene testo, persone&#10;&#10;Descrizione generata automaticamente">
            <a:extLst>
              <a:ext uri="{FF2B5EF4-FFF2-40B4-BE49-F238E27FC236}">
                <a16:creationId xmlns:a16="http://schemas.microsoft.com/office/drawing/2014/main" id="{3515B34B-6813-EE2F-0870-7070D041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06793"/>
            <a:ext cx="5601310" cy="466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526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743</Words>
  <Application>Microsoft Macintosh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Roberto Grancia</cp:lastModifiedBy>
  <cp:revision>13</cp:revision>
  <dcterms:created xsi:type="dcterms:W3CDTF">2023-02-20T08:25:46Z</dcterms:created>
  <dcterms:modified xsi:type="dcterms:W3CDTF">2023-04-20T15:41:28Z</dcterms:modified>
</cp:coreProperties>
</file>